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EF0"/>
    <a:srgbClr val="0819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D1D2C-45E6-53D0-A62B-6464273F8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099833-6230-C39E-CFE0-F9C0BD441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9315A-2FA8-C889-8837-08DF95E28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E747C-D4F8-CAE0-0EAB-ECD7CDDE3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F48C8-9CB9-C73F-3E5F-2E5D68E39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088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686E2-54F0-52E1-8702-A313507C7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A8FAD-8418-D582-CF68-BD8F65299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17010-3A5A-B4B5-5121-88BCCD06B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8FC08-AA7D-D261-0904-50C3E62FA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ED43D-A522-25BB-8514-159BB1FFF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12418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E70157-9340-8148-8CF3-6951E1E034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D2E8A0-100C-141C-1E62-05B9FB1DC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2C61E-FD9B-C45E-9A96-7DC478AAC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B80F6-713B-ECF7-6731-E43633935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E1145-9014-C9A0-94DE-26ECF63F7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6047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BBF18-CA67-F425-C4FC-09DA64CC9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ADD61-DFEB-5F40-C864-3AFD34B09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893C-3330-42B8-4D09-9C5E3DF1E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5BE79-213B-1DBC-8F30-BDE52AEF7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7E6C1-668E-0502-2C81-3752CD4D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87700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260E7-BBC7-9840-DFF8-3689C6356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B1843E-C3E1-0A5E-E9C5-F9C55897B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162A2-14E3-6B07-30B7-1E98EEC77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D0DE7-76DA-DA22-9C61-0C1BBBDDE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0F484-3EA5-B09C-1BA2-331CCFFC3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13151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DD247-31A4-826E-C4DE-49F3AFC0F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9FA57-ED8C-A890-BCA8-EE6AB9253D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1F5A39-7AAA-8482-F4CE-C5309D342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77F138-4A9A-DC1B-06AA-9D892CAD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71F8C8-94FF-73C2-0579-8A1C84699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08650-4D35-AF21-7153-64C2EA157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37085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7DA96-3AB6-C1BF-4F2E-BD76C870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B1E4E9-7551-802B-C8C3-AF0862EC1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F3B94-9A8D-2E6D-EE59-EB309B692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9FEF6A-5186-206A-0BD8-A7B2CE1C9E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75B709-FE99-77B6-BF57-E6167472E9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B6CF51-CEC6-0B28-1B2C-1E79F97C5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136917-1FBA-A816-797D-51A63E7E6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FDF906-DCDA-D9D6-17DD-A631C654F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20322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AFBC6-E80A-AE48-33E0-013349B4D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D4D627-DB67-51EF-3259-063289484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27490C-1815-92A9-D691-2BAD55D83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56969-681B-E53E-BC9E-FF7130030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6863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139DF6-F00F-18B4-9378-77C559662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F90F81-A415-198B-F0EF-2E074390E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E3B8F-2E4C-CA7D-65C9-BC65D539D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2208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A485E-CF4B-94C6-76E0-8843BD028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D4E77-9397-26B1-1718-D8E5BC731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0EFDF4-0423-6C7F-84AD-466DA2E2D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C0AEBE-7B1B-EBE8-4B8A-E380E406B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C2DB20-7686-5861-5983-03BE37804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0CE8A-DA20-7B08-8040-C770764FF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52856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EC23F-AA90-3583-034B-DA6938F0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E9DA91-7617-4497-0D35-273236E0F8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63F8E3-ED77-DF44-C90F-5D586A4FF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558D45-C820-0891-6723-678A20486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EEC67-C5E1-A6DE-C026-28E9A48E8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6D9387-62DA-CD33-C8FF-65B55EEBA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7192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9C7518-C15A-72FF-BB4A-222C76FF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9657D-DE5C-7E85-1184-9114215BA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0FBCC-1E22-4C25-74B8-5898ED1D92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0142C3-DA30-4450-8D8B-23F4D23837AC}" type="datetimeFigureOut">
              <a:rPr lang="fa-IR" smtClean="0"/>
              <a:t>14/02/1448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7EBDA-B19C-ADA2-8A14-EFD5CFC88C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1EDF8-9896-A728-12ED-9D0646077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360ADC-491A-4B40-A839-E44CA2B190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8124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4D3722-32EE-5C76-00B6-10DEACEAD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F63D3C-1BB4-9411-0645-0147F57E76A4}"/>
              </a:ext>
            </a:extLst>
          </p:cNvPr>
          <p:cNvSpPr/>
          <p:nvPr/>
        </p:nvSpPr>
        <p:spPr>
          <a:xfrm>
            <a:off x="230818" y="5255580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2AF744A-8785-9C35-1E2D-3D078E8EA57A}"/>
              </a:ext>
            </a:extLst>
          </p:cNvPr>
          <p:cNvCxnSpPr>
            <a:cxnSpLocks/>
          </p:cNvCxnSpPr>
          <p:nvPr/>
        </p:nvCxnSpPr>
        <p:spPr>
          <a:xfrm flipV="1">
            <a:off x="9761411" y="4459204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DCC42E7-019D-A4DA-CD3B-46E74E739698}"/>
              </a:ext>
            </a:extLst>
          </p:cNvPr>
          <p:cNvCxnSpPr>
            <a:cxnSpLocks/>
          </p:cNvCxnSpPr>
          <p:nvPr/>
        </p:nvCxnSpPr>
        <p:spPr>
          <a:xfrm>
            <a:off x="10129421" y="4280472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7B02222-ECC4-F743-D913-FFA10B50F148}"/>
              </a:ext>
            </a:extLst>
          </p:cNvPr>
          <p:cNvCxnSpPr>
            <a:cxnSpLocks/>
          </p:cNvCxnSpPr>
          <p:nvPr/>
        </p:nvCxnSpPr>
        <p:spPr>
          <a:xfrm>
            <a:off x="4296791" y="4799103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B274F0-C816-7513-1492-53A59770987A}"/>
              </a:ext>
            </a:extLst>
          </p:cNvPr>
          <p:cNvCxnSpPr>
            <a:cxnSpLocks/>
          </p:cNvCxnSpPr>
          <p:nvPr/>
        </p:nvCxnSpPr>
        <p:spPr>
          <a:xfrm>
            <a:off x="9340065" y="4640985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FD6FC36-07DA-C450-1674-1F5AD6100209}"/>
              </a:ext>
            </a:extLst>
          </p:cNvPr>
          <p:cNvSpPr/>
          <p:nvPr/>
        </p:nvSpPr>
        <p:spPr>
          <a:xfrm>
            <a:off x="1763486" y="1404258"/>
            <a:ext cx="7750628" cy="2948240"/>
          </a:xfrm>
          <a:custGeom>
            <a:avLst/>
            <a:gdLst>
              <a:gd name="csX0" fmla="*/ 0 w 7750628"/>
              <a:gd name="csY0" fmla="*/ 0 h 2948240"/>
              <a:gd name="csX1" fmla="*/ 518696 w 7750628"/>
              <a:gd name="csY1" fmla="*/ 0 h 2948240"/>
              <a:gd name="csX2" fmla="*/ 882379 w 7750628"/>
              <a:gd name="csY2" fmla="*/ 0 h 2948240"/>
              <a:gd name="csX3" fmla="*/ 1633594 w 7750628"/>
              <a:gd name="csY3" fmla="*/ 0 h 2948240"/>
              <a:gd name="csX4" fmla="*/ 2152290 w 7750628"/>
              <a:gd name="csY4" fmla="*/ 0 h 2948240"/>
              <a:gd name="csX5" fmla="*/ 2670986 w 7750628"/>
              <a:gd name="csY5" fmla="*/ 0 h 2948240"/>
              <a:gd name="csX6" fmla="*/ 3422200 w 7750628"/>
              <a:gd name="csY6" fmla="*/ 0 h 2948240"/>
              <a:gd name="csX7" fmla="*/ 3863390 w 7750628"/>
              <a:gd name="csY7" fmla="*/ 0 h 2948240"/>
              <a:gd name="csX8" fmla="*/ 4614605 w 7750628"/>
              <a:gd name="csY8" fmla="*/ 0 h 2948240"/>
              <a:gd name="csX9" fmla="*/ 5365819 w 7750628"/>
              <a:gd name="csY9" fmla="*/ 0 h 2948240"/>
              <a:gd name="csX10" fmla="*/ 5962022 w 7750628"/>
              <a:gd name="csY10" fmla="*/ 0 h 2948240"/>
              <a:gd name="csX11" fmla="*/ 6713236 w 7750628"/>
              <a:gd name="csY11" fmla="*/ 0 h 2948240"/>
              <a:gd name="csX12" fmla="*/ 7231932 w 7750628"/>
              <a:gd name="csY12" fmla="*/ 0 h 2948240"/>
              <a:gd name="csX13" fmla="*/ 7750628 w 7750628"/>
              <a:gd name="csY13" fmla="*/ 0 h 2948240"/>
              <a:gd name="csX14" fmla="*/ 7750628 w 7750628"/>
              <a:gd name="csY14" fmla="*/ 619130 h 2948240"/>
              <a:gd name="csX15" fmla="*/ 7750628 w 7750628"/>
              <a:gd name="csY15" fmla="*/ 1208778 h 2948240"/>
              <a:gd name="csX16" fmla="*/ 7750628 w 7750628"/>
              <a:gd name="csY16" fmla="*/ 1798426 h 2948240"/>
              <a:gd name="csX17" fmla="*/ 7750628 w 7750628"/>
              <a:gd name="csY17" fmla="*/ 2417557 h 2948240"/>
              <a:gd name="csX18" fmla="*/ 7750628 w 7750628"/>
              <a:gd name="csY18" fmla="*/ 2948240 h 2948240"/>
              <a:gd name="csX19" fmla="*/ 7076920 w 7750628"/>
              <a:gd name="csY19" fmla="*/ 2948240 h 2948240"/>
              <a:gd name="csX20" fmla="*/ 6635730 w 7750628"/>
              <a:gd name="csY20" fmla="*/ 2948240 h 2948240"/>
              <a:gd name="csX21" fmla="*/ 5884515 w 7750628"/>
              <a:gd name="csY21" fmla="*/ 2948240 h 2948240"/>
              <a:gd name="csX22" fmla="*/ 5288313 w 7750628"/>
              <a:gd name="csY22" fmla="*/ 2948240 h 2948240"/>
              <a:gd name="csX23" fmla="*/ 4847124 w 7750628"/>
              <a:gd name="csY23" fmla="*/ 2948240 h 2948240"/>
              <a:gd name="csX24" fmla="*/ 4250921 w 7750628"/>
              <a:gd name="csY24" fmla="*/ 2948240 h 2948240"/>
              <a:gd name="csX25" fmla="*/ 3887238 w 7750628"/>
              <a:gd name="csY25" fmla="*/ 2948240 h 2948240"/>
              <a:gd name="csX26" fmla="*/ 3523555 w 7750628"/>
              <a:gd name="csY26" fmla="*/ 2948240 h 2948240"/>
              <a:gd name="csX27" fmla="*/ 2927353 w 7750628"/>
              <a:gd name="csY27" fmla="*/ 2948240 h 2948240"/>
              <a:gd name="csX28" fmla="*/ 2486163 w 7750628"/>
              <a:gd name="csY28" fmla="*/ 2948240 h 2948240"/>
              <a:gd name="csX29" fmla="*/ 1812455 w 7750628"/>
              <a:gd name="csY29" fmla="*/ 2948240 h 2948240"/>
              <a:gd name="csX30" fmla="*/ 1371265 w 7750628"/>
              <a:gd name="csY30" fmla="*/ 2948240 h 2948240"/>
              <a:gd name="csX31" fmla="*/ 697557 w 7750628"/>
              <a:gd name="csY31" fmla="*/ 2948240 h 2948240"/>
              <a:gd name="csX32" fmla="*/ 0 w 7750628"/>
              <a:gd name="csY32" fmla="*/ 2948240 h 2948240"/>
              <a:gd name="csX33" fmla="*/ 0 w 7750628"/>
              <a:gd name="csY33" fmla="*/ 2329110 h 2948240"/>
              <a:gd name="csX34" fmla="*/ 0 w 7750628"/>
              <a:gd name="csY34" fmla="*/ 1709979 h 2948240"/>
              <a:gd name="csX35" fmla="*/ 0 w 7750628"/>
              <a:gd name="csY35" fmla="*/ 1061366 h 2948240"/>
              <a:gd name="csX36" fmla="*/ 0 w 7750628"/>
              <a:gd name="csY36" fmla="*/ 0 h 29482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7750628" h="2948240" extrusionOk="0">
                <a:moveTo>
                  <a:pt x="0" y="0"/>
                </a:moveTo>
                <a:cubicBezTo>
                  <a:pt x="173008" y="-36848"/>
                  <a:pt x="263440" y="49893"/>
                  <a:pt x="518696" y="0"/>
                </a:cubicBezTo>
                <a:cubicBezTo>
                  <a:pt x="773952" y="-49893"/>
                  <a:pt x="724292" y="34217"/>
                  <a:pt x="882379" y="0"/>
                </a:cubicBezTo>
                <a:cubicBezTo>
                  <a:pt x="1040466" y="-34217"/>
                  <a:pt x="1290911" y="69593"/>
                  <a:pt x="1633594" y="0"/>
                </a:cubicBezTo>
                <a:cubicBezTo>
                  <a:pt x="1976278" y="-69593"/>
                  <a:pt x="1919928" y="46171"/>
                  <a:pt x="2152290" y="0"/>
                </a:cubicBezTo>
                <a:cubicBezTo>
                  <a:pt x="2384652" y="-46171"/>
                  <a:pt x="2522041" y="12398"/>
                  <a:pt x="2670986" y="0"/>
                </a:cubicBezTo>
                <a:cubicBezTo>
                  <a:pt x="2819931" y="-12398"/>
                  <a:pt x="3271893" y="74233"/>
                  <a:pt x="3422200" y="0"/>
                </a:cubicBezTo>
                <a:cubicBezTo>
                  <a:pt x="3572507" y="-74233"/>
                  <a:pt x="3662650" y="3997"/>
                  <a:pt x="3863390" y="0"/>
                </a:cubicBezTo>
                <a:cubicBezTo>
                  <a:pt x="4064130" y="-3997"/>
                  <a:pt x="4418039" y="48016"/>
                  <a:pt x="4614605" y="0"/>
                </a:cubicBezTo>
                <a:cubicBezTo>
                  <a:pt x="4811172" y="-48016"/>
                  <a:pt x="5079085" y="17718"/>
                  <a:pt x="5365819" y="0"/>
                </a:cubicBezTo>
                <a:cubicBezTo>
                  <a:pt x="5652553" y="-17718"/>
                  <a:pt x="5761554" y="31838"/>
                  <a:pt x="5962022" y="0"/>
                </a:cubicBezTo>
                <a:cubicBezTo>
                  <a:pt x="6162490" y="-31838"/>
                  <a:pt x="6443613" y="2974"/>
                  <a:pt x="6713236" y="0"/>
                </a:cubicBezTo>
                <a:cubicBezTo>
                  <a:pt x="6982859" y="-2974"/>
                  <a:pt x="7035748" y="3637"/>
                  <a:pt x="7231932" y="0"/>
                </a:cubicBezTo>
                <a:cubicBezTo>
                  <a:pt x="7428116" y="-3637"/>
                  <a:pt x="7633215" y="35435"/>
                  <a:pt x="7750628" y="0"/>
                </a:cubicBezTo>
                <a:cubicBezTo>
                  <a:pt x="7762767" y="179523"/>
                  <a:pt x="7677663" y="488669"/>
                  <a:pt x="7750628" y="619130"/>
                </a:cubicBezTo>
                <a:cubicBezTo>
                  <a:pt x="7823593" y="749591"/>
                  <a:pt x="7713867" y="1011849"/>
                  <a:pt x="7750628" y="1208778"/>
                </a:cubicBezTo>
                <a:cubicBezTo>
                  <a:pt x="7787389" y="1405707"/>
                  <a:pt x="7723094" y="1543569"/>
                  <a:pt x="7750628" y="1798426"/>
                </a:cubicBezTo>
                <a:cubicBezTo>
                  <a:pt x="7778162" y="2053283"/>
                  <a:pt x="7709445" y="2188704"/>
                  <a:pt x="7750628" y="2417557"/>
                </a:cubicBezTo>
                <a:cubicBezTo>
                  <a:pt x="7791811" y="2646410"/>
                  <a:pt x="7709827" y="2813079"/>
                  <a:pt x="7750628" y="2948240"/>
                </a:cubicBezTo>
                <a:cubicBezTo>
                  <a:pt x="7514790" y="3003711"/>
                  <a:pt x="7390395" y="2907246"/>
                  <a:pt x="7076920" y="2948240"/>
                </a:cubicBezTo>
                <a:cubicBezTo>
                  <a:pt x="6763445" y="2989234"/>
                  <a:pt x="6784230" y="2913175"/>
                  <a:pt x="6635730" y="2948240"/>
                </a:cubicBezTo>
                <a:cubicBezTo>
                  <a:pt x="6487230" y="2983305"/>
                  <a:pt x="6226397" y="2946299"/>
                  <a:pt x="5884515" y="2948240"/>
                </a:cubicBezTo>
                <a:cubicBezTo>
                  <a:pt x="5542634" y="2950181"/>
                  <a:pt x="5568269" y="2897300"/>
                  <a:pt x="5288313" y="2948240"/>
                </a:cubicBezTo>
                <a:cubicBezTo>
                  <a:pt x="5008357" y="2999180"/>
                  <a:pt x="4945958" y="2917922"/>
                  <a:pt x="4847124" y="2948240"/>
                </a:cubicBezTo>
                <a:cubicBezTo>
                  <a:pt x="4748290" y="2978558"/>
                  <a:pt x="4417227" y="2942779"/>
                  <a:pt x="4250921" y="2948240"/>
                </a:cubicBezTo>
                <a:cubicBezTo>
                  <a:pt x="4084615" y="2953701"/>
                  <a:pt x="3967192" y="2916004"/>
                  <a:pt x="3887238" y="2948240"/>
                </a:cubicBezTo>
                <a:cubicBezTo>
                  <a:pt x="3807284" y="2980476"/>
                  <a:pt x="3658818" y="2918095"/>
                  <a:pt x="3523555" y="2948240"/>
                </a:cubicBezTo>
                <a:cubicBezTo>
                  <a:pt x="3388292" y="2978385"/>
                  <a:pt x="3051543" y="2906393"/>
                  <a:pt x="2927353" y="2948240"/>
                </a:cubicBezTo>
                <a:cubicBezTo>
                  <a:pt x="2803163" y="2990087"/>
                  <a:pt x="2577666" y="2908529"/>
                  <a:pt x="2486163" y="2948240"/>
                </a:cubicBezTo>
                <a:cubicBezTo>
                  <a:pt x="2394660" y="2987951"/>
                  <a:pt x="2060067" y="2896969"/>
                  <a:pt x="1812455" y="2948240"/>
                </a:cubicBezTo>
                <a:cubicBezTo>
                  <a:pt x="1564843" y="2999511"/>
                  <a:pt x="1547424" y="2933036"/>
                  <a:pt x="1371265" y="2948240"/>
                </a:cubicBezTo>
                <a:cubicBezTo>
                  <a:pt x="1195106" y="2963444"/>
                  <a:pt x="852651" y="2930040"/>
                  <a:pt x="697557" y="2948240"/>
                </a:cubicBezTo>
                <a:cubicBezTo>
                  <a:pt x="542463" y="2966440"/>
                  <a:pt x="259402" y="2909372"/>
                  <a:pt x="0" y="2948240"/>
                </a:cubicBezTo>
                <a:cubicBezTo>
                  <a:pt x="-22684" y="2698898"/>
                  <a:pt x="3723" y="2575224"/>
                  <a:pt x="0" y="2329110"/>
                </a:cubicBezTo>
                <a:cubicBezTo>
                  <a:pt x="-3723" y="2082996"/>
                  <a:pt x="28834" y="1906994"/>
                  <a:pt x="0" y="1709979"/>
                </a:cubicBezTo>
                <a:cubicBezTo>
                  <a:pt x="-28834" y="1512964"/>
                  <a:pt x="60144" y="1244403"/>
                  <a:pt x="0" y="1061366"/>
                </a:cubicBezTo>
                <a:cubicBezTo>
                  <a:pt x="-60144" y="878329"/>
                  <a:pt x="16720" y="496292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180555-D36E-6A08-9229-3EEE663ECE0D}"/>
              </a:ext>
            </a:extLst>
          </p:cNvPr>
          <p:cNvSpPr txBox="1"/>
          <p:nvPr/>
        </p:nvSpPr>
        <p:spPr>
          <a:xfrm>
            <a:off x="2416629" y="1727544"/>
            <a:ext cx="657497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300" b="1" dirty="0">
                <a:solidFill>
                  <a:srgbClr val="1B263B"/>
                </a:solidFill>
                <a:latin typeface="Vazirmatn"/>
              </a:rPr>
              <a:t>عنوان :</a:t>
            </a:r>
            <a:endParaRPr lang="fa-IR" sz="3300" b="1" i="0" u="none" dirty="0">
              <a:solidFill>
                <a:srgbClr val="1B263B"/>
              </a:solidFill>
              <a:latin typeface="Vazirmat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09283F-F8D7-7B2C-3F99-32281BDC74B1}"/>
              </a:ext>
            </a:extLst>
          </p:cNvPr>
          <p:cNvSpPr txBox="1"/>
          <p:nvPr/>
        </p:nvSpPr>
        <p:spPr>
          <a:xfrm>
            <a:off x="1992086" y="2204140"/>
            <a:ext cx="657497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300" b="1" dirty="0">
                <a:solidFill>
                  <a:srgbClr val="1B263B"/>
                </a:solidFill>
                <a:latin typeface="Vazirmatn"/>
              </a:rPr>
              <a:t>------------------------------------------</a:t>
            </a:r>
            <a:endParaRPr lang="fa-IR" sz="3300" b="1" i="0" u="none" dirty="0">
              <a:solidFill>
                <a:srgbClr val="1B263B"/>
              </a:solidFill>
              <a:latin typeface="Vazirmatn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F92240-9E79-BD97-FF5D-3BC0939C16D8}"/>
              </a:ext>
            </a:extLst>
          </p:cNvPr>
          <p:cNvSpPr txBox="1"/>
          <p:nvPr/>
        </p:nvSpPr>
        <p:spPr>
          <a:xfrm>
            <a:off x="1240971" y="5403729"/>
            <a:ext cx="992619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300" b="1" dirty="0">
                <a:solidFill>
                  <a:srgbClr val="1B263B"/>
                </a:solidFill>
                <a:latin typeface="Vazirmatn"/>
                <a:cs typeface="B Zar" panose="00000400000000000000" pitchFamily="2" charset="-78"/>
              </a:rPr>
              <a:t>اعضا تیم: --------------------------</a:t>
            </a:r>
            <a:endParaRPr lang="fa-IR" sz="33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3E3359-7AA1-8BF8-8946-BC4C68680770}"/>
              </a:ext>
            </a:extLst>
          </p:cNvPr>
          <p:cNvSpPr txBox="1"/>
          <p:nvPr/>
        </p:nvSpPr>
        <p:spPr>
          <a:xfrm>
            <a:off x="2416627" y="3608398"/>
            <a:ext cx="657497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300" b="1" dirty="0">
                <a:solidFill>
                  <a:srgbClr val="1B263B"/>
                </a:solidFill>
                <a:latin typeface="Vazirmatn"/>
                <a:cs typeface="B Zar" panose="00000400000000000000" pitchFamily="2" charset="-78"/>
              </a:rPr>
              <a:t>ارائه دهنده: -----------</a:t>
            </a:r>
            <a:endParaRPr lang="fa-IR" sz="33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CE1E83-7773-31D9-A7E0-DC092AE3C5D9}"/>
              </a:ext>
            </a:extLst>
          </p:cNvPr>
          <p:cNvSpPr txBox="1"/>
          <p:nvPr/>
        </p:nvSpPr>
        <p:spPr>
          <a:xfrm>
            <a:off x="122662" y="6498020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2829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D6ECD-A9FF-1B58-296E-57B44E060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10C8C9-D377-EC2A-A48D-F2529531C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CC19AD-9BCC-C4ED-D37D-88175CE8D2FC}"/>
              </a:ext>
            </a:extLst>
          </p:cNvPr>
          <p:cNvSpPr/>
          <p:nvPr/>
        </p:nvSpPr>
        <p:spPr>
          <a:xfrm>
            <a:off x="28323" y="5394043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E6C7E40-71C4-57E8-BE03-E497714DBDD1}"/>
              </a:ext>
            </a:extLst>
          </p:cNvPr>
          <p:cNvCxnSpPr>
            <a:cxnSpLocks/>
          </p:cNvCxnSpPr>
          <p:nvPr/>
        </p:nvCxnSpPr>
        <p:spPr>
          <a:xfrm flipV="1">
            <a:off x="9761411" y="4883752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7852F0-127D-3B0F-48F9-E8EE883DB473}"/>
              </a:ext>
            </a:extLst>
          </p:cNvPr>
          <p:cNvCxnSpPr>
            <a:cxnSpLocks/>
          </p:cNvCxnSpPr>
          <p:nvPr/>
        </p:nvCxnSpPr>
        <p:spPr>
          <a:xfrm>
            <a:off x="10129421" y="4705020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700E8FB-88A1-4560-D57C-3170D03146DD}"/>
              </a:ext>
            </a:extLst>
          </p:cNvPr>
          <p:cNvCxnSpPr>
            <a:cxnSpLocks/>
          </p:cNvCxnSpPr>
          <p:nvPr/>
        </p:nvCxnSpPr>
        <p:spPr>
          <a:xfrm>
            <a:off x="4296791" y="5223651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11F8D9-D3BD-36B5-D3FC-74808BA12711}"/>
              </a:ext>
            </a:extLst>
          </p:cNvPr>
          <p:cNvCxnSpPr>
            <a:cxnSpLocks/>
          </p:cNvCxnSpPr>
          <p:nvPr/>
        </p:nvCxnSpPr>
        <p:spPr>
          <a:xfrm>
            <a:off x="9340065" y="5065533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10262F1-3F5D-CB79-9F18-8409BD53A7EA}"/>
              </a:ext>
            </a:extLst>
          </p:cNvPr>
          <p:cNvSpPr/>
          <p:nvPr/>
        </p:nvSpPr>
        <p:spPr>
          <a:xfrm>
            <a:off x="1066800" y="1818825"/>
            <a:ext cx="10580915" cy="2805935"/>
          </a:xfrm>
          <a:custGeom>
            <a:avLst/>
            <a:gdLst>
              <a:gd name="csX0" fmla="*/ 0 w 10580915"/>
              <a:gd name="csY0" fmla="*/ 0 h 2805935"/>
              <a:gd name="csX1" fmla="*/ 482019 w 10580915"/>
              <a:gd name="csY1" fmla="*/ 0 h 2805935"/>
              <a:gd name="csX2" fmla="*/ 752421 w 10580915"/>
              <a:gd name="csY2" fmla="*/ 0 h 2805935"/>
              <a:gd name="csX3" fmla="*/ 1551868 w 10580915"/>
              <a:gd name="csY3" fmla="*/ 0 h 2805935"/>
              <a:gd name="csX4" fmla="*/ 2033887 w 10580915"/>
              <a:gd name="csY4" fmla="*/ 0 h 2805935"/>
              <a:gd name="csX5" fmla="*/ 2515906 w 10580915"/>
              <a:gd name="csY5" fmla="*/ 0 h 2805935"/>
              <a:gd name="csX6" fmla="*/ 3315353 w 10580915"/>
              <a:gd name="csY6" fmla="*/ 0 h 2805935"/>
              <a:gd name="csX7" fmla="*/ 3691564 w 10580915"/>
              <a:gd name="csY7" fmla="*/ 0 h 2805935"/>
              <a:gd name="csX8" fmla="*/ 4491011 w 10580915"/>
              <a:gd name="csY8" fmla="*/ 0 h 2805935"/>
              <a:gd name="csX9" fmla="*/ 5290457 w 10580915"/>
              <a:gd name="csY9" fmla="*/ 0 h 2805935"/>
              <a:gd name="csX10" fmla="*/ 5878286 w 10580915"/>
              <a:gd name="csY10" fmla="*/ 0 h 2805935"/>
              <a:gd name="csX11" fmla="*/ 6677733 w 10580915"/>
              <a:gd name="csY11" fmla="*/ 0 h 2805935"/>
              <a:gd name="csX12" fmla="*/ 7159752 w 10580915"/>
              <a:gd name="csY12" fmla="*/ 0 h 2805935"/>
              <a:gd name="csX13" fmla="*/ 7641772 w 10580915"/>
              <a:gd name="csY13" fmla="*/ 0 h 2805935"/>
              <a:gd name="csX14" fmla="*/ 8335410 w 10580915"/>
              <a:gd name="csY14" fmla="*/ 0 h 2805935"/>
              <a:gd name="csX15" fmla="*/ 8817429 w 10580915"/>
              <a:gd name="csY15" fmla="*/ 0 h 2805935"/>
              <a:gd name="csX16" fmla="*/ 9616876 w 10580915"/>
              <a:gd name="csY16" fmla="*/ 0 h 2805935"/>
              <a:gd name="csX17" fmla="*/ 10580915 w 10580915"/>
              <a:gd name="csY17" fmla="*/ 0 h 2805935"/>
              <a:gd name="csX18" fmla="*/ 10580915 w 10580915"/>
              <a:gd name="csY18" fmla="*/ 561187 h 2805935"/>
              <a:gd name="csX19" fmla="*/ 10580915 w 10580915"/>
              <a:gd name="csY19" fmla="*/ 1150433 h 2805935"/>
              <a:gd name="csX20" fmla="*/ 10580915 w 10580915"/>
              <a:gd name="csY20" fmla="*/ 1627442 h 2805935"/>
              <a:gd name="csX21" fmla="*/ 10580915 w 10580915"/>
              <a:gd name="csY21" fmla="*/ 2132511 h 2805935"/>
              <a:gd name="csX22" fmla="*/ 10580915 w 10580915"/>
              <a:gd name="csY22" fmla="*/ 2805935 h 2805935"/>
              <a:gd name="csX23" fmla="*/ 10098896 w 10580915"/>
              <a:gd name="csY23" fmla="*/ 2805935 h 2805935"/>
              <a:gd name="csX24" fmla="*/ 9511067 w 10580915"/>
              <a:gd name="csY24" fmla="*/ 2805935 h 2805935"/>
              <a:gd name="csX25" fmla="*/ 9240666 w 10580915"/>
              <a:gd name="csY25" fmla="*/ 2805935 h 2805935"/>
              <a:gd name="csX26" fmla="*/ 8970265 w 10580915"/>
              <a:gd name="csY26" fmla="*/ 2805935 h 2805935"/>
              <a:gd name="csX27" fmla="*/ 8382436 w 10580915"/>
              <a:gd name="csY27" fmla="*/ 2805935 h 2805935"/>
              <a:gd name="csX28" fmla="*/ 8006226 w 10580915"/>
              <a:gd name="csY28" fmla="*/ 2805935 h 2805935"/>
              <a:gd name="csX29" fmla="*/ 7312588 w 10580915"/>
              <a:gd name="csY29" fmla="*/ 2805935 h 2805935"/>
              <a:gd name="csX30" fmla="*/ 6936378 w 10580915"/>
              <a:gd name="csY30" fmla="*/ 2805935 h 2805935"/>
              <a:gd name="csX31" fmla="*/ 6242740 w 10580915"/>
              <a:gd name="csY31" fmla="*/ 2805935 h 2805935"/>
              <a:gd name="csX32" fmla="*/ 5972339 w 10580915"/>
              <a:gd name="csY32" fmla="*/ 2805935 h 2805935"/>
              <a:gd name="csX33" fmla="*/ 5278701 w 10580915"/>
              <a:gd name="csY33" fmla="*/ 2805935 h 2805935"/>
              <a:gd name="csX34" fmla="*/ 4902491 w 10580915"/>
              <a:gd name="csY34" fmla="*/ 2805935 h 2805935"/>
              <a:gd name="csX35" fmla="*/ 4632089 w 10580915"/>
              <a:gd name="csY35" fmla="*/ 2805935 h 2805935"/>
              <a:gd name="csX36" fmla="*/ 4255879 w 10580915"/>
              <a:gd name="csY36" fmla="*/ 2805935 h 2805935"/>
              <a:gd name="csX37" fmla="*/ 3562241 w 10580915"/>
              <a:gd name="csY37" fmla="*/ 2805935 h 2805935"/>
              <a:gd name="csX38" fmla="*/ 3186031 w 10580915"/>
              <a:gd name="csY38" fmla="*/ 2805935 h 2805935"/>
              <a:gd name="csX39" fmla="*/ 2915630 w 10580915"/>
              <a:gd name="csY39" fmla="*/ 2805935 h 2805935"/>
              <a:gd name="csX40" fmla="*/ 2539420 w 10580915"/>
              <a:gd name="csY40" fmla="*/ 2805935 h 2805935"/>
              <a:gd name="csX41" fmla="*/ 2057400 w 10580915"/>
              <a:gd name="csY41" fmla="*/ 2805935 h 2805935"/>
              <a:gd name="csX42" fmla="*/ 1469572 w 10580915"/>
              <a:gd name="csY42" fmla="*/ 2805935 h 2805935"/>
              <a:gd name="csX43" fmla="*/ 1093361 w 10580915"/>
              <a:gd name="csY43" fmla="*/ 2805935 h 2805935"/>
              <a:gd name="csX44" fmla="*/ 0 w 10580915"/>
              <a:gd name="csY44" fmla="*/ 2805935 h 2805935"/>
              <a:gd name="csX45" fmla="*/ 0 w 10580915"/>
              <a:gd name="csY45" fmla="*/ 2244748 h 2805935"/>
              <a:gd name="csX46" fmla="*/ 0 w 10580915"/>
              <a:gd name="csY46" fmla="*/ 1683561 h 2805935"/>
              <a:gd name="csX47" fmla="*/ 0 w 10580915"/>
              <a:gd name="csY47" fmla="*/ 1122374 h 2805935"/>
              <a:gd name="csX48" fmla="*/ 0 w 10580915"/>
              <a:gd name="csY48" fmla="*/ 561187 h 2805935"/>
              <a:gd name="csX49" fmla="*/ 0 w 10580915"/>
              <a:gd name="csY49" fmla="*/ 0 h 28059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0580915" h="2805935" extrusionOk="0">
                <a:moveTo>
                  <a:pt x="0" y="0"/>
                </a:moveTo>
                <a:cubicBezTo>
                  <a:pt x="178441" y="-42228"/>
                  <a:pt x="293442" y="55188"/>
                  <a:pt x="482019" y="0"/>
                </a:cubicBezTo>
                <a:cubicBezTo>
                  <a:pt x="670596" y="-55188"/>
                  <a:pt x="665792" y="675"/>
                  <a:pt x="752421" y="0"/>
                </a:cubicBezTo>
                <a:cubicBezTo>
                  <a:pt x="839050" y="-675"/>
                  <a:pt x="1239936" y="60769"/>
                  <a:pt x="1551868" y="0"/>
                </a:cubicBezTo>
                <a:cubicBezTo>
                  <a:pt x="1863800" y="-60769"/>
                  <a:pt x="1820561" y="46833"/>
                  <a:pt x="2033887" y="0"/>
                </a:cubicBezTo>
                <a:cubicBezTo>
                  <a:pt x="2247213" y="-46833"/>
                  <a:pt x="2295294" y="57250"/>
                  <a:pt x="2515906" y="0"/>
                </a:cubicBezTo>
                <a:cubicBezTo>
                  <a:pt x="2736518" y="-57250"/>
                  <a:pt x="3071997" y="44233"/>
                  <a:pt x="3315353" y="0"/>
                </a:cubicBezTo>
                <a:cubicBezTo>
                  <a:pt x="3558709" y="-44233"/>
                  <a:pt x="3503611" y="33936"/>
                  <a:pt x="3691564" y="0"/>
                </a:cubicBezTo>
                <a:cubicBezTo>
                  <a:pt x="3879517" y="-33936"/>
                  <a:pt x="4095645" y="55979"/>
                  <a:pt x="4491011" y="0"/>
                </a:cubicBezTo>
                <a:cubicBezTo>
                  <a:pt x="4886377" y="-55979"/>
                  <a:pt x="4942401" y="16744"/>
                  <a:pt x="5290457" y="0"/>
                </a:cubicBezTo>
                <a:cubicBezTo>
                  <a:pt x="5638513" y="-16744"/>
                  <a:pt x="5618036" y="42774"/>
                  <a:pt x="5878286" y="0"/>
                </a:cubicBezTo>
                <a:cubicBezTo>
                  <a:pt x="6138536" y="-42774"/>
                  <a:pt x="6491562" y="10746"/>
                  <a:pt x="6677733" y="0"/>
                </a:cubicBezTo>
                <a:cubicBezTo>
                  <a:pt x="6863904" y="-10746"/>
                  <a:pt x="7041973" y="7935"/>
                  <a:pt x="7159752" y="0"/>
                </a:cubicBezTo>
                <a:cubicBezTo>
                  <a:pt x="7277531" y="-7935"/>
                  <a:pt x="7505333" y="29711"/>
                  <a:pt x="7641772" y="0"/>
                </a:cubicBezTo>
                <a:cubicBezTo>
                  <a:pt x="7778211" y="-29711"/>
                  <a:pt x="8056514" y="24933"/>
                  <a:pt x="8335410" y="0"/>
                </a:cubicBezTo>
                <a:cubicBezTo>
                  <a:pt x="8614306" y="-24933"/>
                  <a:pt x="8629033" y="51988"/>
                  <a:pt x="8817429" y="0"/>
                </a:cubicBezTo>
                <a:cubicBezTo>
                  <a:pt x="9005825" y="-51988"/>
                  <a:pt x="9248096" y="70841"/>
                  <a:pt x="9616876" y="0"/>
                </a:cubicBezTo>
                <a:cubicBezTo>
                  <a:pt x="9985656" y="-70841"/>
                  <a:pt x="10269128" y="82598"/>
                  <a:pt x="10580915" y="0"/>
                </a:cubicBezTo>
                <a:cubicBezTo>
                  <a:pt x="10633211" y="258506"/>
                  <a:pt x="10550499" y="307646"/>
                  <a:pt x="10580915" y="561187"/>
                </a:cubicBezTo>
                <a:cubicBezTo>
                  <a:pt x="10611331" y="814728"/>
                  <a:pt x="10574699" y="986990"/>
                  <a:pt x="10580915" y="1150433"/>
                </a:cubicBezTo>
                <a:cubicBezTo>
                  <a:pt x="10587131" y="1313876"/>
                  <a:pt x="10530188" y="1454577"/>
                  <a:pt x="10580915" y="1627442"/>
                </a:cubicBezTo>
                <a:cubicBezTo>
                  <a:pt x="10631642" y="1800307"/>
                  <a:pt x="10573301" y="1941576"/>
                  <a:pt x="10580915" y="2132511"/>
                </a:cubicBezTo>
                <a:cubicBezTo>
                  <a:pt x="10588529" y="2323446"/>
                  <a:pt x="10513367" y="2566776"/>
                  <a:pt x="10580915" y="2805935"/>
                </a:cubicBezTo>
                <a:cubicBezTo>
                  <a:pt x="10349046" y="2826659"/>
                  <a:pt x="10201041" y="2790043"/>
                  <a:pt x="10098896" y="2805935"/>
                </a:cubicBezTo>
                <a:cubicBezTo>
                  <a:pt x="9996751" y="2821827"/>
                  <a:pt x="9797367" y="2780122"/>
                  <a:pt x="9511067" y="2805935"/>
                </a:cubicBezTo>
                <a:cubicBezTo>
                  <a:pt x="9224767" y="2831748"/>
                  <a:pt x="9324430" y="2784753"/>
                  <a:pt x="9240666" y="2805935"/>
                </a:cubicBezTo>
                <a:cubicBezTo>
                  <a:pt x="9156902" y="2827117"/>
                  <a:pt x="9058490" y="2781386"/>
                  <a:pt x="8970265" y="2805935"/>
                </a:cubicBezTo>
                <a:cubicBezTo>
                  <a:pt x="8882040" y="2830484"/>
                  <a:pt x="8596080" y="2799209"/>
                  <a:pt x="8382436" y="2805935"/>
                </a:cubicBezTo>
                <a:cubicBezTo>
                  <a:pt x="8168792" y="2812661"/>
                  <a:pt x="8162815" y="2785169"/>
                  <a:pt x="8006226" y="2805935"/>
                </a:cubicBezTo>
                <a:cubicBezTo>
                  <a:pt x="7849637" y="2826701"/>
                  <a:pt x="7568541" y="2764498"/>
                  <a:pt x="7312588" y="2805935"/>
                </a:cubicBezTo>
                <a:cubicBezTo>
                  <a:pt x="7056635" y="2847372"/>
                  <a:pt x="7055477" y="2793729"/>
                  <a:pt x="6936378" y="2805935"/>
                </a:cubicBezTo>
                <a:cubicBezTo>
                  <a:pt x="6817279" y="2818141"/>
                  <a:pt x="6498786" y="2765190"/>
                  <a:pt x="6242740" y="2805935"/>
                </a:cubicBezTo>
                <a:cubicBezTo>
                  <a:pt x="5986694" y="2846680"/>
                  <a:pt x="6064477" y="2797025"/>
                  <a:pt x="5972339" y="2805935"/>
                </a:cubicBezTo>
                <a:cubicBezTo>
                  <a:pt x="5880201" y="2814845"/>
                  <a:pt x="5507591" y="2775269"/>
                  <a:pt x="5278701" y="2805935"/>
                </a:cubicBezTo>
                <a:cubicBezTo>
                  <a:pt x="5049811" y="2836601"/>
                  <a:pt x="5057436" y="2802295"/>
                  <a:pt x="4902491" y="2805935"/>
                </a:cubicBezTo>
                <a:cubicBezTo>
                  <a:pt x="4747546" y="2809575"/>
                  <a:pt x="4743240" y="2775379"/>
                  <a:pt x="4632089" y="2805935"/>
                </a:cubicBezTo>
                <a:cubicBezTo>
                  <a:pt x="4520938" y="2836491"/>
                  <a:pt x="4385727" y="2763701"/>
                  <a:pt x="4255879" y="2805935"/>
                </a:cubicBezTo>
                <a:cubicBezTo>
                  <a:pt x="4126031" y="2848169"/>
                  <a:pt x="3702666" y="2776646"/>
                  <a:pt x="3562241" y="2805935"/>
                </a:cubicBezTo>
                <a:cubicBezTo>
                  <a:pt x="3421816" y="2835224"/>
                  <a:pt x="3350280" y="2786952"/>
                  <a:pt x="3186031" y="2805935"/>
                </a:cubicBezTo>
                <a:cubicBezTo>
                  <a:pt x="3021782" y="2824918"/>
                  <a:pt x="2980929" y="2789280"/>
                  <a:pt x="2915630" y="2805935"/>
                </a:cubicBezTo>
                <a:cubicBezTo>
                  <a:pt x="2850331" y="2822590"/>
                  <a:pt x="2676044" y="2788097"/>
                  <a:pt x="2539420" y="2805935"/>
                </a:cubicBezTo>
                <a:cubicBezTo>
                  <a:pt x="2402796" y="2823773"/>
                  <a:pt x="2198328" y="2765183"/>
                  <a:pt x="2057400" y="2805935"/>
                </a:cubicBezTo>
                <a:cubicBezTo>
                  <a:pt x="1916472" y="2846687"/>
                  <a:pt x="1699944" y="2760971"/>
                  <a:pt x="1469572" y="2805935"/>
                </a:cubicBezTo>
                <a:cubicBezTo>
                  <a:pt x="1239200" y="2850899"/>
                  <a:pt x="1224638" y="2790789"/>
                  <a:pt x="1093361" y="2805935"/>
                </a:cubicBezTo>
                <a:cubicBezTo>
                  <a:pt x="962084" y="2821081"/>
                  <a:pt x="487872" y="2755398"/>
                  <a:pt x="0" y="2805935"/>
                </a:cubicBezTo>
                <a:cubicBezTo>
                  <a:pt x="-9000" y="2579340"/>
                  <a:pt x="11315" y="2475385"/>
                  <a:pt x="0" y="2244748"/>
                </a:cubicBezTo>
                <a:cubicBezTo>
                  <a:pt x="-11315" y="2014111"/>
                  <a:pt x="17788" y="1903837"/>
                  <a:pt x="0" y="1683561"/>
                </a:cubicBezTo>
                <a:cubicBezTo>
                  <a:pt x="-17788" y="1463285"/>
                  <a:pt x="51120" y="1284341"/>
                  <a:pt x="0" y="1122374"/>
                </a:cubicBezTo>
                <a:cubicBezTo>
                  <a:pt x="-51120" y="960407"/>
                  <a:pt x="30803" y="783114"/>
                  <a:pt x="0" y="561187"/>
                </a:cubicBezTo>
                <a:cubicBezTo>
                  <a:pt x="-30803" y="339260"/>
                  <a:pt x="11424" y="20085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8BAFBA-7151-7F3B-63EF-51CF8541F6D7}"/>
              </a:ext>
            </a:extLst>
          </p:cNvPr>
          <p:cNvSpPr txBox="1"/>
          <p:nvPr/>
        </p:nvSpPr>
        <p:spPr>
          <a:xfrm>
            <a:off x="2307771" y="1926466"/>
            <a:ext cx="907213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AAED80-361E-E735-1D06-521CBD27196F}"/>
              </a:ext>
            </a:extLst>
          </p:cNvPr>
          <p:cNvSpPr txBox="1"/>
          <p:nvPr/>
        </p:nvSpPr>
        <p:spPr>
          <a:xfrm>
            <a:off x="122662" y="6465362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530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7B7DB-0E1B-9CD4-7E28-020BFA561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705910-91B9-4C41-C014-545AD4295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96DC0D-F5F5-4065-48C6-1A97E361DD48}"/>
              </a:ext>
            </a:extLst>
          </p:cNvPr>
          <p:cNvSpPr/>
          <p:nvPr/>
        </p:nvSpPr>
        <p:spPr>
          <a:xfrm>
            <a:off x="230818" y="5255580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9074B7E-978B-8739-C655-6E1AE886240A}"/>
              </a:ext>
            </a:extLst>
          </p:cNvPr>
          <p:cNvCxnSpPr>
            <a:cxnSpLocks/>
          </p:cNvCxnSpPr>
          <p:nvPr/>
        </p:nvCxnSpPr>
        <p:spPr>
          <a:xfrm flipV="1">
            <a:off x="9761411" y="4459204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3FC96D-DE88-01E7-87DD-16B6D85BFA73}"/>
              </a:ext>
            </a:extLst>
          </p:cNvPr>
          <p:cNvCxnSpPr>
            <a:cxnSpLocks/>
          </p:cNvCxnSpPr>
          <p:nvPr/>
        </p:nvCxnSpPr>
        <p:spPr>
          <a:xfrm>
            <a:off x="10129421" y="4280472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853025-E846-8A1F-6CD1-023B98A7C6AF}"/>
              </a:ext>
            </a:extLst>
          </p:cNvPr>
          <p:cNvCxnSpPr>
            <a:cxnSpLocks/>
          </p:cNvCxnSpPr>
          <p:nvPr/>
        </p:nvCxnSpPr>
        <p:spPr>
          <a:xfrm>
            <a:off x="4296791" y="4799103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108568-B787-A426-03FC-4622CC816E90}"/>
              </a:ext>
            </a:extLst>
          </p:cNvPr>
          <p:cNvCxnSpPr>
            <a:cxnSpLocks/>
          </p:cNvCxnSpPr>
          <p:nvPr/>
        </p:nvCxnSpPr>
        <p:spPr>
          <a:xfrm>
            <a:off x="9340065" y="4640985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E5B3B51-5C50-120C-9E4F-377E329C040D}"/>
              </a:ext>
            </a:extLst>
          </p:cNvPr>
          <p:cNvSpPr/>
          <p:nvPr/>
        </p:nvSpPr>
        <p:spPr>
          <a:xfrm>
            <a:off x="1763486" y="1404258"/>
            <a:ext cx="7750628" cy="2948240"/>
          </a:xfrm>
          <a:custGeom>
            <a:avLst/>
            <a:gdLst>
              <a:gd name="csX0" fmla="*/ 0 w 7750628"/>
              <a:gd name="csY0" fmla="*/ 0 h 2948240"/>
              <a:gd name="csX1" fmla="*/ 518696 w 7750628"/>
              <a:gd name="csY1" fmla="*/ 0 h 2948240"/>
              <a:gd name="csX2" fmla="*/ 882379 w 7750628"/>
              <a:gd name="csY2" fmla="*/ 0 h 2948240"/>
              <a:gd name="csX3" fmla="*/ 1633594 w 7750628"/>
              <a:gd name="csY3" fmla="*/ 0 h 2948240"/>
              <a:gd name="csX4" fmla="*/ 2152290 w 7750628"/>
              <a:gd name="csY4" fmla="*/ 0 h 2948240"/>
              <a:gd name="csX5" fmla="*/ 2670986 w 7750628"/>
              <a:gd name="csY5" fmla="*/ 0 h 2948240"/>
              <a:gd name="csX6" fmla="*/ 3422200 w 7750628"/>
              <a:gd name="csY6" fmla="*/ 0 h 2948240"/>
              <a:gd name="csX7" fmla="*/ 3863390 w 7750628"/>
              <a:gd name="csY7" fmla="*/ 0 h 2948240"/>
              <a:gd name="csX8" fmla="*/ 4614605 w 7750628"/>
              <a:gd name="csY8" fmla="*/ 0 h 2948240"/>
              <a:gd name="csX9" fmla="*/ 5365819 w 7750628"/>
              <a:gd name="csY9" fmla="*/ 0 h 2948240"/>
              <a:gd name="csX10" fmla="*/ 5962022 w 7750628"/>
              <a:gd name="csY10" fmla="*/ 0 h 2948240"/>
              <a:gd name="csX11" fmla="*/ 6713236 w 7750628"/>
              <a:gd name="csY11" fmla="*/ 0 h 2948240"/>
              <a:gd name="csX12" fmla="*/ 7231932 w 7750628"/>
              <a:gd name="csY12" fmla="*/ 0 h 2948240"/>
              <a:gd name="csX13" fmla="*/ 7750628 w 7750628"/>
              <a:gd name="csY13" fmla="*/ 0 h 2948240"/>
              <a:gd name="csX14" fmla="*/ 7750628 w 7750628"/>
              <a:gd name="csY14" fmla="*/ 619130 h 2948240"/>
              <a:gd name="csX15" fmla="*/ 7750628 w 7750628"/>
              <a:gd name="csY15" fmla="*/ 1208778 h 2948240"/>
              <a:gd name="csX16" fmla="*/ 7750628 w 7750628"/>
              <a:gd name="csY16" fmla="*/ 1798426 h 2948240"/>
              <a:gd name="csX17" fmla="*/ 7750628 w 7750628"/>
              <a:gd name="csY17" fmla="*/ 2417557 h 2948240"/>
              <a:gd name="csX18" fmla="*/ 7750628 w 7750628"/>
              <a:gd name="csY18" fmla="*/ 2948240 h 2948240"/>
              <a:gd name="csX19" fmla="*/ 7076920 w 7750628"/>
              <a:gd name="csY19" fmla="*/ 2948240 h 2948240"/>
              <a:gd name="csX20" fmla="*/ 6635730 w 7750628"/>
              <a:gd name="csY20" fmla="*/ 2948240 h 2948240"/>
              <a:gd name="csX21" fmla="*/ 5884515 w 7750628"/>
              <a:gd name="csY21" fmla="*/ 2948240 h 2948240"/>
              <a:gd name="csX22" fmla="*/ 5288313 w 7750628"/>
              <a:gd name="csY22" fmla="*/ 2948240 h 2948240"/>
              <a:gd name="csX23" fmla="*/ 4847124 w 7750628"/>
              <a:gd name="csY23" fmla="*/ 2948240 h 2948240"/>
              <a:gd name="csX24" fmla="*/ 4250921 w 7750628"/>
              <a:gd name="csY24" fmla="*/ 2948240 h 2948240"/>
              <a:gd name="csX25" fmla="*/ 3887238 w 7750628"/>
              <a:gd name="csY25" fmla="*/ 2948240 h 2948240"/>
              <a:gd name="csX26" fmla="*/ 3523555 w 7750628"/>
              <a:gd name="csY26" fmla="*/ 2948240 h 2948240"/>
              <a:gd name="csX27" fmla="*/ 2927353 w 7750628"/>
              <a:gd name="csY27" fmla="*/ 2948240 h 2948240"/>
              <a:gd name="csX28" fmla="*/ 2486163 w 7750628"/>
              <a:gd name="csY28" fmla="*/ 2948240 h 2948240"/>
              <a:gd name="csX29" fmla="*/ 1812455 w 7750628"/>
              <a:gd name="csY29" fmla="*/ 2948240 h 2948240"/>
              <a:gd name="csX30" fmla="*/ 1371265 w 7750628"/>
              <a:gd name="csY30" fmla="*/ 2948240 h 2948240"/>
              <a:gd name="csX31" fmla="*/ 697557 w 7750628"/>
              <a:gd name="csY31" fmla="*/ 2948240 h 2948240"/>
              <a:gd name="csX32" fmla="*/ 0 w 7750628"/>
              <a:gd name="csY32" fmla="*/ 2948240 h 2948240"/>
              <a:gd name="csX33" fmla="*/ 0 w 7750628"/>
              <a:gd name="csY33" fmla="*/ 2329110 h 2948240"/>
              <a:gd name="csX34" fmla="*/ 0 w 7750628"/>
              <a:gd name="csY34" fmla="*/ 1709979 h 2948240"/>
              <a:gd name="csX35" fmla="*/ 0 w 7750628"/>
              <a:gd name="csY35" fmla="*/ 1061366 h 2948240"/>
              <a:gd name="csX36" fmla="*/ 0 w 7750628"/>
              <a:gd name="csY36" fmla="*/ 0 h 29482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7750628" h="2948240" extrusionOk="0">
                <a:moveTo>
                  <a:pt x="0" y="0"/>
                </a:moveTo>
                <a:cubicBezTo>
                  <a:pt x="173008" y="-36848"/>
                  <a:pt x="263440" y="49893"/>
                  <a:pt x="518696" y="0"/>
                </a:cubicBezTo>
                <a:cubicBezTo>
                  <a:pt x="773952" y="-49893"/>
                  <a:pt x="724292" y="34217"/>
                  <a:pt x="882379" y="0"/>
                </a:cubicBezTo>
                <a:cubicBezTo>
                  <a:pt x="1040466" y="-34217"/>
                  <a:pt x="1290911" y="69593"/>
                  <a:pt x="1633594" y="0"/>
                </a:cubicBezTo>
                <a:cubicBezTo>
                  <a:pt x="1976278" y="-69593"/>
                  <a:pt x="1919928" y="46171"/>
                  <a:pt x="2152290" y="0"/>
                </a:cubicBezTo>
                <a:cubicBezTo>
                  <a:pt x="2384652" y="-46171"/>
                  <a:pt x="2522041" y="12398"/>
                  <a:pt x="2670986" y="0"/>
                </a:cubicBezTo>
                <a:cubicBezTo>
                  <a:pt x="2819931" y="-12398"/>
                  <a:pt x="3271893" y="74233"/>
                  <a:pt x="3422200" y="0"/>
                </a:cubicBezTo>
                <a:cubicBezTo>
                  <a:pt x="3572507" y="-74233"/>
                  <a:pt x="3662650" y="3997"/>
                  <a:pt x="3863390" y="0"/>
                </a:cubicBezTo>
                <a:cubicBezTo>
                  <a:pt x="4064130" y="-3997"/>
                  <a:pt x="4418039" y="48016"/>
                  <a:pt x="4614605" y="0"/>
                </a:cubicBezTo>
                <a:cubicBezTo>
                  <a:pt x="4811172" y="-48016"/>
                  <a:pt x="5079085" y="17718"/>
                  <a:pt x="5365819" y="0"/>
                </a:cubicBezTo>
                <a:cubicBezTo>
                  <a:pt x="5652553" y="-17718"/>
                  <a:pt x="5761554" y="31838"/>
                  <a:pt x="5962022" y="0"/>
                </a:cubicBezTo>
                <a:cubicBezTo>
                  <a:pt x="6162490" y="-31838"/>
                  <a:pt x="6443613" y="2974"/>
                  <a:pt x="6713236" y="0"/>
                </a:cubicBezTo>
                <a:cubicBezTo>
                  <a:pt x="6982859" y="-2974"/>
                  <a:pt x="7035748" y="3637"/>
                  <a:pt x="7231932" y="0"/>
                </a:cubicBezTo>
                <a:cubicBezTo>
                  <a:pt x="7428116" y="-3637"/>
                  <a:pt x="7633215" y="35435"/>
                  <a:pt x="7750628" y="0"/>
                </a:cubicBezTo>
                <a:cubicBezTo>
                  <a:pt x="7762767" y="179523"/>
                  <a:pt x="7677663" y="488669"/>
                  <a:pt x="7750628" y="619130"/>
                </a:cubicBezTo>
                <a:cubicBezTo>
                  <a:pt x="7823593" y="749591"/>
                  <a:pt x="7713867" y="1011849"/>
                  <a:pt x="7750628" y="1208778"/>
                </a:cubicBezTo>
                <a:cubicBezTo>
                  <a:pt x="7787389" y="1405707"/>
                  <a:pt x="7723094" y="1543569"/>
                  <a:pt x="7750628" y="1798426"/>
                </a:cubicBezTo>
                <a:cubicBezTo>
                  <a:pt x="7778162" y="2053283"/>
                  <a:pt x="7709445" y="2188704"/>
                  <a:pt x="7750628" y="2417557"/>
                </a:cubicBezTo>
                <a:cubicBezTo>
                  <a:pt x="7791811" y="2646410"/>
                  <a:pt x="7709827" y="2813079"/>
                  <a:pt x="7750628" y="2948240"/>
                </a:cubicBezTo>
                <a:cubicBezTo>
                  <a:pt x="7514790" y="3003711"/>
                  <a:pt x="7390395" y="2907246"/>
                  <a:pt x="7076920" y="2948240"/>
                </a:cubicBezTo>
                <a:cubicBezTo>
                  <a:pt x="6763445" y="2989234"/>
                  <a:pt x="6784230" y="2913175"/>
                  <a:pt x="6635730" y="2948240"/>
                </a:cubicBezTo>
                <a:cubicBezTo>
                  <a:pt x="6487230" y="2983305"/>
                  <a:pt x="6226397" y="2946299"/>
                  <a:pt x="5884515" y="2948240"/>
                </a:cubicBezTo>
                <a:cubicBezTo>
                  <a:pt x="5542634" y="2950181"/>
                  <a:pt x="5568269" y="2897300"/>
                  <a:pt x="5288313" y="2948240"/>
                </a:cubicBezTo>
                <a:cubicBezTo>
                  <a:pt x="5008357" y="2999180"/>
                  <a:pt x="4945958" y="2917922"/>
                  <a:pt x="4847124" y="2948240"/>
                </a:cubicBezTo>
                <a:cubicBezTo>
                  <a:pt x="4748290" y="2978558"/>
                  <a:pt x="4417227" y="2942779"/>
                  <a:pt x="4250921" y="2948240"/>
                </a:cubicBezTo>
                <a:cubicBezTo>
                  <a:pt x="4084615" y="2953701"/>
                  <a:pt x="3967192" y="2916004"/>
                  <a:pt x="3887238" y="2948240"/>
                </a:cubicBezTo>
                <a:cubicBezTo>
                  <a:pt x="3807284" y="2980476"/>
                  <a:pt x="3658818" y="2918095"/>
                  <a:pt x="3523555" y="2948240"/>
                </a:cubicBezTo>
                <a:cubicBezTo>
                  <a:pt x="3388292" y="2978385"/>
                  <a:pt x="3051543" y="2906393"/>
                  <a:pt x="2927353" y="2948240"/>
                </a:cubicBezTo>
                <a:cubicBezTo>
                  <a:pt x="2803163" y="2990087"/>
                  <a:pt x="2577666" y="2908529"/>
                  <a:pt x="2486163" y="2948240"/>
                </a:cubicBezTo>
                <a:cubicBezTo>
                  <a:pt x="2394660" y="2987951"/>
                  <a:pt x="2060067" y="2896969"/>
                  <a:pt x="1812455" y="2948240"/>
                </a:cubicBezTo>
                <a:cubicBezTo>
                  <a:pt x="1564843" y="2999511"/>
                  <a:pt x="1547424" y="2933036"/>
                  <a:pt x="1371265" y="2948240"/>
                </a:cubicBezTo>
                <a:cubicBezTo>
                  <a:pt x="1195106" y="2963444"/>
                  <a:pt x="852651" y="2930040"/>
                  <a:pt x="697557" y="2948240"/>
                </a:cubicBezTo>
                <a:cubicBezTo>
                  <a:pt x="542463" y="2966440"/>
                  <a:pt x="259402" y="2909372"/>
                  <a:pt x="0" y="2948240"/>
                </a:cubicBezTo>
                <a:cubicBezTo>
                  <a:pt x="-22684" y="2698898"/>
                  <a:pt x="3723" y="2575224"/>
                  <a:pt x="0" y="2329110"/>
                </a:cubicBezTo>
                <a:cubicBezTo>
                  <a:pt x="-3723" y="2082996"/>
                  <a:pt x="28834" y="1906994"/>
                  <a:pt x="0" y="1709979"/>
                </a:cubicBezTo>
                <a:cubicBezTo>
                  <a:pt x="-28834" y="1512964"/>
                  <a:pt x="60144" y="1244403"/>
                  <a:pt x="0" y="1061366"/>
                </a:cubicBezTo>
                <a:cubicBezTo>
                  <a:pt x="-60144" y="878329"/>
                  <a:pt x="16720" y="496292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8ED70A-9233-C327-A545-93D7A86BA571}"/>
              </a:ext>
            </a:extLst>
          </p:cNvPr>
          <p:cNvSpPr txBox="1"/>
          <p:nvPr/>
        </p:nvSpPr>
        <p:spPr>
          <a:xfrm>
            <a:off x="3091543" y="2149914"/>
            <a:ext cx="392974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300" b="1" dirty="0">
                <a:solidFill>
                  <a:srgbClr val="1B263B"/>
                </a:solidFill>
                <a:latin typeface="Vazirmatn"/>
                <a:cs typeface="B Nazanin" panose="00000400000000000000" pitchFamily="2" charset="-78"/>
              </a:rPr>
              <a:t>با تشکر از توجه شما </a:t>
            </a:r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18946A-223F-B57C-48C3-366036E2E010}"/>
              </a:ext>
            </a:extLst>
          </p:cNvPr>
          <p:cNvSpPr txBox="1"/>
          <p:nvPr/>
        </p:nvSpPr>
        <p:spPr>
          <a:xfrm>
            <a:off x="122662" y="6498020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692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17F03-75D6-670A-608F-C9D275BB1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1E2BE8-D705-3F84-8FA6-6A3B6F3FB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13714E-7929-6726-3398-5802516A1B2F}"/>
              </a:ext>
            </a:extLst>
          </p:cNvPr>
          <p:cNvSpPr/>
          <p:nvPr/>
        </p:nvSpPr>
        <p:spPr>
          <a:xfrm>
            <a:off x="28323" y="5394043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D739E9-2244-8047-081D-DB12E8BC8F7A}"/>
              </a:ext>
            </a:extLst>
          </p:cNvPr>
          <p:cNvCxnSpPr>
            <a:cxnSpLocks/>
          </p:cNvCxnSpPr>
          <p:nvPr/>
        </p:nvCxnSpPr>
        <p:spPr>
          <a:xfrm flipV="1">
            <a:off x="9761411" y="4883752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F0C1CF-CF08-0212-B96C-CC7198F6E2E7}"/>
              </a:ext>
            </a:extLst>
          </p:cNvPr>
          <p:cNvCxnSpPr>
            <a:cxnSpLocks/>
          </p:cNvCxnSpPr>
          <p:nvPr/>
        </p:nvCxnSpPr>
        <p:spPr>
          <a:xfrm>
            <a:off x="10129421" y="4705020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E35131-986B-91EC-1E55-85BC66CA4E22}"/>
              </a:ext>
            </a:extLst>
          </p:cNvPr>
          <p:cNvCxnSpPr>
            <a:cxnSpLocks/>
          </p:cNvCxnSpPr>
          <p:nvPr/>
        </p:nvCxnSpPr>
        <p:spPr>
          <a:xfrm>
            <a:off x="4296791" y="5223651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E7C78-41A2-AD0E-EA5C-2C82D6D64E84}"/>
              </a:ext>
            </a:extLst>
          </p:cNvPr>
          <p:cNvCxnSpPr>
            <a:cxnSpLocks/>
          </p:cNvCxnSpPr>
          <p:nvPr/>
        </p:nvCxnSpPr>
        <p:spPr>
          <a:xfrm>
            <a:off x="9340065" y="5065533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2C77E46A-B289-7FEC-6FE9-8DA5DEE2653A}"/>
              </a:ext>
            </a:extLst>
          </p:cNvPr>
          <p:cNvSpPr/>
          <p:nvPr/>
        </p:nvSpPr>
        <p:spPr>
          <a:xfrm>
            <a:off x="1066800" y="1818825"/>
            <a:ext cx="10580915" cy="2805935"/>
          </a:xfrm>
          <a:custGeom>
            <a:avLst/>
            <a:gdLst>
              <a:gd name="csX0" fmla="*/ 0 w 10580915"/>
              <a:gd name="csY0" fmla="*/ 0 h 2805935"/>
              <a:gd name="csX1" fmla="*/ 482019 w 10580915"/>
              <a:gd name="csY1" fmla="*/ 0 h 2805935"/>
              <a:gd name="csX2" fmla="*/ 752421 w 10580915"/>
              <a:gd name="csY2" fmla="*/ 0 h 2805935"/>
              <a:gd name="csX3" fmla="*/ 1551868 w 10580915"/>
              <a:gd name="csY3" fmla="*/ 0 h 2805935"/>
              <a:gd name="csX4" fmla="*/ 2033887 w 10580915"/>
              <a:gd name="csY4" fmla="*/ 0 h 2805935"/>
              <a:gd name="csX5" fmla="*/ 2515906 w 10580915"/>
              <a:gd name="csY5" fmla="*/ 0 h 2805935"/>
              <a:gd name="csX6" fmla="*/ 3315353 w 10580915"/>
              <a:gd name="csY6" fmla="*/ 0 h 2805935"/>
              <a:gd name="csX7" fmla="*/ 3691564 w 10580915"/>
              <a:gd name="csY7" fmla="*/ 0 h 2805935"/>
              <a:gd name="csX8" fmla="*/ 4491011 w 10580915"/>
              <a:gd name="csY8" fmla="*/ 0 h 2805935"/>
              <a:gd name="csX9" fmla="*/ 5290457 w 10580915"/>
              <a:gd name="csY9" fmla="*/ 0 h 2805935"/>
              <a:gd name="csX10" fmla="*/ 5878286 w 10580915"/>
              <a:gd name="csY10" fmla="*/ 0 h 2805935"/>
              <a:gd name="csX11" fmla="*/ 6677733 w 10580915"/>
              <a:gd name="csY11" fmla="*/ 0 h 2805935"/>
              <a:gd name="csX12" fmla="*/ 7159752 w 10580915"/>
              <a:gd name="csY12" fmla="*/ 0 h 2805935"/>
              <a:gd name="csX13" fmla="*/ 7641772 w 10580915"/>
              <a:gd name="csY13" fmla="*/ 0 h 2805935"/>
              <a:gd name="csX14" fmla="*/ 8335410 w 10580915"/>
              <a:gd name="csY14" fmla="*/ 0 h 2805935"/>
              <a:gd name="csX15" fmla="*/ 8817429 w 10580915"/>
              <a:gd name="csY15" fmla="*/ 0 h 2805935"/>
              <a:gd name="csX16" fmla="*/ 9616876 w 10580915"/>
              <a:gd name="csY16" fmla="*/ 0 h 2805935"/>
              <a:gd name="csX17" fmla="*/ 10580915 w 10580915"/>
              <a:gd name="csY17" fmla="*/ 0 h 2805935"/>
              <a:gd name="csX18" fmla="*/ 10580915 w 10580915"/>
              <a:gd name="csY18" fmla="*/ 561187 h 2805935"/>
              <a:gd name="csX19" fmla="*/ 10580915 w 10580915"/>
              <a:gd name="csY19" fmla="*/ 1150433 h 2805935"/>
              <a:gd name="csX20" fmla="*/ 10580915 w 10580915"/>
              <a:gd name="csY20" fmla="*/ 1627442 h 2805935"/>
              <a:gd name="csX21" fmla="*/ 10580915 w 10580915"/>
              <a:gd name="csY21" fmla="*/ 2132511 h 2805935"/>
              <a:gd name="csX22" fmla="*/ 10580915 w 10580915"/>
              <a:gd name="csY22" fmla="*/ 2805935 h 2805935"/>
              <a:gd name="csX23" fmla="*/ 10098896 w 10580915"/>
              <a:gd name="csY23" fmla="*/ 2805935 h 2805935"/>
              <a:gd name="csX24" fmla="*/ 9511067 w 10580915"/>
              <a:gd name="csY24" fmla="*/ 2805935 h 2805935"/>
              <a:gd name="csX25" fmla="*/ 9240666 w 10580915"/>
              <a:gd name="csY25" fmla="*/ 2805935 h 2805935"/>
              <a:gd name="csX26" fmla="*/ 8970265 w 10580915"/>
              <a:gd name="csY26" fmla="*/ 2805935 h 2805935"/>
              <a:gd name="csX27" fmla="*/ 8382436 w 10580915"/>
              <a:gd name="csY27" fmla="*/ 2805935 h 2805935"/>
              <a:gd name="csX28" fmla="*/ 8006226 w 10580915"/>
              <a:gd name="csY28" fmla="*/ 2805935 h 2805935"/>
              <a:gd name="csX29" fmla="*/ 7312588 w 10580915"/>
              <a:gd name="csY29" fmla="*/ 2805935 h 2805935"/>
              <a:gd name="csX30" fmla="*/ 6936378 w 10580915"/>
              <a:gd name="csY30" fmla="*/ 2805935 h 2805935"/>
              <a:gd name="csX31" fmla="*/ 6242740 w 10580915"/>
              <a:gd name="csY31" fmla="*/ 2805935 h 2805935"/>
              <a:gd name="csX32" fmla="*/ 5972339 w 10580915"/>
              <a:gd name="csY32" fmla="*/ 2805935 h 2805935"/>
              <a:gd name="csX33" fmla="*/ 5278701 w 10580915"/>
              <a:gd name="csY33" fmla="*/ 2805935 h 2805935"/>
              <a:gd name="csX34" fmla="*/ 4902491 w 10580915"/>
              <a:gd name="csY34" fmla="*/ 2805935 h 2805935"/>
              <a:gd name="csX35" fmla="*/ 4632089 w 10580915"/>
              <a:gd name="csY35" fmla="*/ 2805935 h 2805935"/>
              <a:gd name="csX36" fmla="*/ 4255879 w 10580915"/>
              <a:gd name="csY36" fmla="*/ 2805935 h 2805935"/>
              <a:gd name="csX37" fmla="*/ 3562241 w 10580915"/>
              <a:gd name="csY37" fmla="*/ 2805935 h 2805935"/>
              <a:gd name="csX38" fmla="*/ 3186031 w 10580915"/>
              <a:gd name="csY38" fmla="*/ 2805935 h 2805935"/>
              <a:gd name="csX39" fmla="*/ 2915630 w 10580915"/>
              <a:gd name="csY39" fmla="*/ 2805935 h 2805935"/>
              <a:gd name="csX40" fmla="*/ 2539420 w 10580915"/>
              <a:gd name="csY40" fmla="*/ 2805935 h 2805935"/>
              <a:gd name="csX41" fmla="*/ 2057400 w 10580915"/>
              <a:gd name="csY41" fmla="*/ 2805935 h 2805935"/>
              <a:gd name="csX42" fmla="*/ 1469572 w 10580915"/>
              <a:gd name="csY42" fmla="*/ 2805935 h 2805935"/>
              <a:gd name="csX43" fmla="*/ 1093361 w 10580915"/>
              <a:gd name="csY43" fmla="*/ 2805935 h 2805935"/>
              <a:gd name="csX44" fmla="*/ 0 w 10580915"/>
              <a:gd name="csY44" fmla="*/ 2805935 h 2805935"/>
              <a:gd name="csX45" fmla="*/ 0 w 10580915"/>
              <a:gd name="csY45" fmla="*/ 2244748 h 2805935"/>
              <a:gd name="csX46" fmla="*/ 0 w 10580915"/>
              <a:gd name="csY46" fmla="*/ 1683561 h 2805935"/>
              <a:gd name="csX47" fmla="*/ 0 w 10580915"/>
              <a:gd name="csY47" fmla="*/ 1122374 h 2805935"/>
              <a:gd name="csX48" fmla="*/ 0 w 10580915"/>
              <a:gd name="csY48" fmla="*/ 561187 h 2805935"/>
              <a:gd name="csX49" fmla="*/ 0 w 10580915"/>
              <a:gd name="csY49" fmla="*/ 0 h 28059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0580915" h="2805935" extrusionOk="0">
                <a:moveTo>
                  <a:pt x="0" y="0"/>
                </a:moveTo>
                <a:cubicBezTo>
                  <a:pt x="178441" y="-42228"/>
                  <a:pt x="293442" y="55188"/>
                  <a:pt x="482019" y="0"/>
                </a:cubicBezTo>
                <a:cubicBezTo>
                  <a:pt x="670596" y="-55188"/>
                  <a:pt x="665792" y="675"/>
                  <a:pt x="752421" y="0"/>
                </a:cubicBezTo>
                <a:cubicBezTo>
                  <a:pt x="839050" y="-675"/>
                  <a:pt x="1239936" y="60769"/>
                  <a:pt x="1551868" y="0"/>
                </a:cubicBezTo>
                <a:cubicBezTo>
                  <a:pt x="1863800" y="-60769"/>
                  <a:pt x="1820561" y="46833"/>
                  <a:pt x="2033887" y="0"/>
                </a:cubicBezTo>
                <a:cubicBezTo>
                  <a:pt x="2247213" y="-46833"/>
                  <a:pt x="2295294" y="57250"/>
                  <a:pt x="2515906" y="0"/>
                </a:cubicBezTo>
                <a:cubicBezTo>
                  <a:pt x="2736518" y="-57250"/>
                  <a:pt x="3071997" y="44233"/>
                  <a:pt x="3315353" y="0"/>
                </a:cubicBezTo>
                <a:cubicBezTo>
                  <a:pt x="3558709" y="-44233"/>
                  <a:pt x="3503611" y="33936"/>
                  <a:pt x="3691564" y="0"/>
                </a:cubicBezTo>
                <a:cubicBezTo>
                  <a:pt x="3879517" y="-33936"/>
                  <a:pt x="4095645" y="55979"/>
                  <a:pt x="4491011" y="0"/>
                </a:cubicBezTo>
                <a:cubicBezTo>
                  <a:pt x="4886377" y="-55979"/>
                  <a:pt x="4942401" y="16744"/>
                  <a:pt x="5290457" y="0"/>
                </a:cubicBezTo>
                <a:cubicBezTo>
                  <a:pt x="5638513" y="-16744"/>
                  <a:pt x="5618036" y="42774"/>
                  <a:pt x="5878286" y="0"/>
                </a:cubicBezTo>
                <a:cubicBezTo>
                  <a:pt x="6138536" y="-42774"/>
                  <a:pt x="6491562" y="10746"/>
                  <a:pt x="6677733" y="0"/>
                </a:cubicBezTo>
                <a:cubicBezTo>
                  <a:pt x="6863904" y="-10746"/>
                  <a:pt x="7041973" y="7935"/>
                  <a:pt x="7159752" y="0"/>
                </a:cubicBezTo>
                <a:cubicBezTo>
                  <a:pt x="7277531" y="-7935"/>
                  <a:pt x="7505333" y="29711"/>
                  <a:pt x="7641772" y="0"/>
                </a:cubicBezTo>
                <a:cubicBezTo>
                  <a:pt x="7778211" y="-29711"/>
                  <a:pt x="8056514" y="24933"/>
                  <a:pt x="8335410" y="0"/>
                </a:cubicBezTo>
                <a:cubicBezTo>
                  <a:pt x="8614306" y="-24933"/>
                  <a:pt x="8629033" y="51988"/>
                  <a:pt x="8817429" y="0"/>
                </a:cubicBezTo>
                <a:cubicBezTo>
                  <a:pt x="9005825" y="-51988"/>
                  <a:pt x="9248096" y="70841"/>
                  <a:pt x="9616876" y="0"/>
                </a:cubicBezTo>
                <a:cubicBezTo>
                  <a:pt x="9985656" y="-70841"/>
                  <a:pt x="10269128" y="82598"/>
                  <a:pt x="10580915" y="0"/>
                </a:cubicBezTo>
                <a:cubicBezTo>
                  <a:pt x="10633211" y="258506"/>
                  <a:pt x="10550499" y="307646"/>
                  <a:pt x="10580915" y="561187"/>
                </a:cubicBezTo>
                <a:cubicBezTo>
                  <a:pt x="10611331" y="814728"/>
                  <a:pt x="10574699" y="986990"/>
                  <a:pt x="10580915" y="1150433"/>
                </a:cubicBezTo>
                <a:cubicBezTo>
                  <a:pt x="10587131" y="1313876"/>
                  <a:pt x="10530188" y="1454577"/>
                  <a:pt x="10580915" y="1627442"/>
                </a:cubicBezTo>
                <a:cubicBezTo>
                  <a:pt x="10631642" y="1800307"/>
                  <a:pt x="10573301" y="1941576"/>
                  <a:pt x="10580915" y="2132511"/>
                </a:cubicBezTo>
                <a:cubicBezTo>
                  <a:pt x="10588529" y="2323446"/>
                  <a:pt x="10513367" y="2566776"/>
                  <a:pt x="10580915" y="2805935"/>
                </a:cubicBezTo>
                <a:cubicBezTo>
                  <a:pt x="10349046" y="2826659"/>
                  <a:pt x="10201041" y="2790043"/>
                  <a:pt x="10098896" y="2805935"/>
                </a:cubicBezTo>
                <a:cubicBezTo>
                  <a:pt x="9996751" y="2821827"/>
                  <a:pt x="9797367" y="2780122"/>
                  <a:pt x="9511067" y="2805935"/>
                </a:cubicBezTo>
                <a:cubicBezTo>
                  <a:pt x="9224767" y="2831748"/>
                  <a:pt x="9324430" y="2784753"/>
                  <a:pt x="9240666" y="2805935"/>
                </a:cubicBezTo>
                <a:cubicBezTo>
                  <a:pt x="9156902" y="2827117"/>
                  <a:pt x="9058490" y="2781386"/>
                  <a:pt x="8970265" y="2805935"/>
                </a:cubicBezTo>
                <a:cubicBezTo>
                  <a:pt x="8882040" y="2830484"/>
                  <a:pt x="8596080" y="2799209"/>
                  <a:pt x="8382436" y="2805935"/>
                </a:cubicBezTo>
                <a:cubicBezTo>
                  <a:pt x="8168792" y="2812661"/>
                  <a:pt x="8162815" y="2785169"/>
                  <a:pt x="8006226" y="2805935"/>
                </a:cubicBezTo>
                <a:cubicBezTo>
                  <a:pt x="7849637" y="2826701"/>
                  <a:pt x="7568541" y="2764498"/>
                  <a:pt x="7312588" y="2805935"/>
                </a:cubicBezTo>
                <a:cubicBezTo>
                  <a:pt x="7056635" y="2847372"/>
                  <a:pt x="7055477" y="2793729"/>
                  <a:pt x="6936378" y="2805935"/>
                </a:cubicBezTo>
                <a:cubicBezTo>
                  <a:pt x="6817279" y="2818141"/>
                  <a:pt x="6498786" y="2765190"/>
                  <a:pt x="6242740" y="2805935"/>
                </a:cubicBezTo>
                <a:cubicBezTo>
                  <a:pt x="5986694" y="2846680"/>
                  <a:pt x="6064477" y="2797025"/>
                  <a:pt x="5972339" y="2805935"/>
                </a:cubicBezTo>
                <a:cubicBezTo>
                  <a:pt x="5880201" y="2814845"/>
                  <a:pt x="5507591" y="2775269"/>
                  <a:pt x="5278701" y="2805935"/>
                </a:cubicBezTo>
                <a:cubicBezTo>
                  <a:pt x="5049811" y="2836601"/>
                  <a:pt x="5057436" y="2802295"/>
                  <a:pt x="4902491" y="2805935"/>
                </a:cubicBezTo>
                <a:cubicBezTo>
                  <a:pt x="4747546" y="2809575"/>
                  <a:pt x="4743240" y="2775379"/>
                  <a:pt x="4632089" y="2805935"/>
                </a:cubicBezTo>
                <a:cubicBezTo>
                  <a:pt x="4520938" y="2836491"/>
                  <a:pt x="4385727" y="2763701"/>
                  <a:pt x="4255879" y="2805935"/>
                </a:cubicBezTo>
                <a:cubicBezTo>
                  <a:pt x="4126031" y="2848169"/>
                  <a:pt x="3702666" y="2776646"/>
                  <a:pt x="3562241" y="2805935"/>
                </a:cubicBezTo>
                <a:cubicBezTo>
                  <a:pt x="3421816" y="2835224"/>
                  <a:pt x="3350280" y="2786952"/>
                  <a:pt x="3186031" y="2805935"/>
                </a:cubicBezTo>
                <a:cubicBezTo>
                  <a:pt x="3021782" y="2824918"/>
                  <a:pt x="2980929" y="2789280"/>
                  <a:pt x="2915630" y="2805935"/>
                </a:cubicBezTo>
                <a:cubicBezTo>
                  <a:pt x="2850331" y="2822590"/>
                  <a:pt x="2676044" y="2788097"/>
                  <a:pt x="2539420" y="2805935"/>
                </a:cubicBezTo>
                <a:cubicBezTo>
                  <a:pt x="2402796" y="2823773"/>
                  <a:pt x="2198328" y="2765183"/>
                  <a:pt x="2057400" y="2805935"/>
                </a:cubicBezTo>
                <a:cubicBezTo>
                  <a:pt x="1916472" y="2846687"/>
                  <a:pt x="1699944" y="2760971"/>
                  <a:pt x="1469572" y="2805935"/>
                </a:cubicBezTo>
                <a:cubicBezTo>
                  <a:pt x="1239200" y="2850899"/>
                  <a:pt x="1224638" y="2790789"/>
                  <a:pt x="1093361" y="2805935"/>
                </a:cubicBezTo>
                <a:cubicBezTo>
                  <a:pt x="962084" y="2821081"/>
                  <a:pt x="487872" y="2755398"/>
                  <a:pt x="0" y="2805935"/>
                </a:cubicBezTo>
                <a:cubicBezTo>
                  <a:pt x="-9000" y="2579340"/>
                  <a:pt x="11315" y="2475385"/>
                  <a:pt x="0" y="2244748"/>
                </a:cubicBezTo>
                <a:cubicBezTo>
                  <a:pt x="-11315" y="2014111"/>
                  <a:pt x="17788" y="1903837"/>
                  <a:pt x="0" y="1683561"/>
                </a:cubicBezTo>
                <a:cubicBezTo>
                  <a:pt x="-17788" y="1463285"/>
                  <a:pt x="51120" y="1284341"/>
                  <a:pt x="0" y="1122374"/>
                </a:cubicBezTo>
                <a:cubicBezTo>
                  <a:pt x="-51120" y="960407"/>
                  <a:pt x="30803" y="783114"/>
                  <a:pt x="0" y="561187"/>
                </a:cubicBezTo>
                <a:cubicBezTo>
                  <a:pt x="-30803" y="339260"/>
                  <a:pt x="11424" y="20085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5A30A7-84FE-78A1-433C-19A48C8054A4}"/>
              </a:ext>
            </a:extLst>
          </p:cNvPr>
          <p:cNvSpPr txBox="1"/>
          <p:nvPr/>
        </p:nvSpPr>
        <p:spPr>
          <a:xfrm>
            <a:off x="2307771" y="1926466"/>
            <a:ext cx="907213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300" b="1" dirty="0">
                <a:solidFill>
                  <a:srgbClr val="1B263B"/>
                </a:solidFill>
                <a:latin typeface="Vazirmatn"/>
                <a:cs typeface="B Nazanin" panose="00000400000000000000" pitchFamily="2" charset="-78"/>
              </a:rPr>
              <a:t>مقدمه  :</a:t>
            </a: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6E6FC4-142A-FEA8-160B-9B2836F6A6CD}"/>
              </a:ext>
            </a:extLst>
          </p:cNvPr>
          <p:cNvSpPr txBox="1"/>
          <p:nvPr/>
        </p:nvSpPr>
        <p:spPr>
          <a:xfrm>
            <a:off x="122662" y="6465362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2674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588D7-C56E-5A62-66DE-DE02F1AF4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CD0C16-9C2F-CF7C-0FD9-F83D58803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1A1041-74A3-238C-4A74-EFFDF0599104}"/>
              </a:ext>
            </a:extLst>
          </p:cNvPr>
          <p:cNvSpPr/>
          <p:nvPr/>
        </p:nvSpPr>
        <p:spPr>
          <a:xfrm>
            <a:off x="28323" y="5394043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057EA94-F815-74F9-82C7-5AD60A8DB544}"/>
              </a:ext>
            </a:extLst>
          </p:cNvPr>
          <p:cNvCxnSpPr>
            <a:cxnSpLocks/>
          </p:cNvCxnSpPr>
          <p:nvPr/>
        </p:nvCxnSpPr>
        <p:spPr>
          <a:xfrm flipV="1">
            <a:off x="9761411" y="4883752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C69728-CFEE-E0E9-4D6A-1427CCD1A86D}"/>
              </a:ext>
            </a:extLst>
          </p:cNvPr>
          <p:cNvCxnSpPr>
            <a:cxnSpLocks/>
          </p:cNvCxnSpPr>
          <p:nvPr/>
        </p:nvCxnSpPr>
        <p:spPr>
          <a:xfrm>
            <a:off x="10129421" y="4705020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3B5481-AB0C-1ABB-D713-2D7C7F402443}"/>
              </a:ext>
            </a:extLst>
          </p:cNvPr>
          <p:cNvCxnSpPr>
            <a:cxnSpLocks/>
          </p:cNvCxnSpPr>
          <p:nvPr/>
        </p:nvCxnSpPr>
        <p:spPr>
          <a:xfrm>
            <a:off x="4296791" y="5223651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BDF3704-2AD6-543D-F99C-25FF7CF319E5}"/>
              </a:ext>
            </a:extLst>
          </p:cNvPr>
          <p:cNvCxnSpPr>
            <a:cxnSpLocks/>
          </p:cNvCxnSpPr>
          <p:nvPr/>
        </p:nvCxnSpPr>
        <p:spPr>
          <a:xfrm>
            <a:off x="9340065" y="5065533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59C32-B65E-3B9B-A49E-12BA02D4C13A}"/>
              </a:ext>
            </a:extLst>
          </p:cNvPr>
          <p:cNvSpPr/>
          <p:nvPr/>
        </p:nvSpPr>
        <p:spPr>
          <a:xfrm>
            <a:off x="1066800" y="1818825"/>
            <a:ext cx="10580915" cy="2805935"/>
          </a:xfrm>
          <a:custGeom>
            <a:avLst/>
            <a:gdLst>
              <a:gd name="csX0" fmla="*/ 0 w 10580915"/>
              <a:gd name="csY0" fmla="*/ 0 h 2805935"/>
              <a:gd name="csX1" fmla="*/ 482019 w 10580915"/>
              <a:gd name="csY1" fmla="*/ 0 h 2805935"/>
              <a:gd name="csX2" fmla="*/ 752421 w 10580915"/>
              <a:gd name="csY2" fmla="*/ 0 h 2805935"/>
              <a:gd name="csX3" fmla="*/ 1551868 w 10580915"/>
              <a:gd name="csY3" fmla="*/ 0 h 2805935"/>
              <a:gd name="csX4" fmla="*/ 2033887 w 10580915"/>
              <a:gd name="csY4" fmla="*/ 0 h 2805935"/>
              <a:gd name="csX5" fmla="*/ 2515906 w 10580915"/>
              <a:gd name="csY5" fmla="*/ 0 h 2805935"/>
              <a:gd name="csX6" fmla="*/ 3315353 w 10580915"/>
              <a:gd name="csY6" fmla="*/ 0 h 2805935"/>
              <a:gd name="csX7" fmla="*/ 3691564 w 10580915"/>
              <a:gd name="csY7" fmla="*/ 0 h 2805935"/>
              <a:gd name="csX8" fmla="*/ 4491011 w 10580915"/>
              <a:gd name="csY8" fmla="*/ 0 h 2805935"/>
              <a:gd name="csX9" fmla="*/ 5290457 w 10580915"/>
              <a:gd name="csY9" fmla="*/ 0 h 2805935"/>
              <a:gd name="csX10" fmla="*/ 5878286 w 10580915"/>
              <a:gd name="csY10" fmla="*/ 0 h 2805935"/>
              <a:gd name="csX11" fmla="*/ 6677733 w 10580915"/>
              <a:gd name="csY11" fmla="*/ 0 h 2805935"/>
              <a:gd name="csX12" fmla="*/ 7159752 w 10580915"/>
              <a:gd name="csY12" fmla="*/ 0 h 2805935"/>
              <a:gd name="csX13" fmla="*/ 7641772 w 10580915"/>
              <a:gd name="csY13" fmla="*/ 0 h 2805935"/>
              <a:gd name="csX14" fmla="*/ 8335410 w 10580915"/>
              <a:gd name="csY14" fmla="*/ 0 h 2805935"/>
              <a:gd name="csX15" fmla="*/ 8817429 w 10580915"/>
              <a:gd name="csY15" fmla="*/ 0 h 2805935"/>
              <a:gd name="csX16" fmla="*/ 9616876 w 10580915"/>
              <a:gd name="csY16" fmla="*/ 0 h 2805935"/>
              <a:gd name="csX17" fmla="*/ 10580915 w 10580915"/>
              <a:gd name="csY17" fmla="*/ 0 h 2805935"/>
              <a:gd name="csX18" fmla="*/ 10580915 w 10580915"/>
              <a:gd name="csY18" fmla="*/ 561187 h 2805935"/>
              <a:gd name="csX19" fmla="*/ 10580915 w 10580915"/>
              <a:gd name="csY19" fmla="*/ 1150433 h 2805935"/>
              <a:gd name="csX20" fmla="*/ 10580915 w 10580915"/>
              <a:gd name="csY20" fmla="*/ 1627442 h 2805935"/>
              <a:gd name="csX21" fmla="*/ 10580915 w 10580915"/>
              <a:gd name="csY21" fmla="*/ 2132511 h 2805935"/>
              <a:gd name="csX22" fmla="*/ 10580915 w 10580915"/>
              <a:gd name="csY22" fmla="*/ 2805935 h 2805935"/>
              <a:gd name="csX23" fmla="*/ 10098896 w 10580915"/>
              <a:gd name="csY23" fmla="*/ 2805935 h 2805935"/>
              <a:gd name="csX24" fmla="*/ 9511067 w 10580915"/>
              <a:gd name="csY24" fmla="*/ 2805935 h 2805935"/>
              <a:gd name="csX25" fmla="*/ 9240666 w 10580915"/>
              <a:gd name="csY25" fmla="*/ 2805935 h 2805935"/>
              <a:gd name="csX26" fmla="*/ 8970265 w 10580915"/>
              <a:gd name="csY26" fmla="*/ 2805935 h 2805935"/>
              <a:gd name="csX27" fmla="*/ 8382436 w 10580915"/>
              <a:gd name="csY27" fmla="*/ 2805935 h 2805935"/>
              <a:gd name="csX28" fmla="*/ 8006226 w 10580915"/>
              <a:gd name="csY28" fmla="*/ 2805935 h 2805935"/>
              <a:gd name="csX29" fmla="*/ 7312588 w 10580915"/>
              <a:gd name="csY29" fmla="*/ 2805935 h 2805935"/>
              <a:gd name="csX30" fmla="*/ 6936378 w 10580915"/>
              <a:gd name="csY30" fmla="*/ 2805935 h 2805935"/>
              <a:gd name="csX31" fmla="*/ 6242740 w 10580915"/>
              <a:gd name="csY31" fmla="*/ 2805935 h 2805935"/>
              <a:gd name="csX32" fmla="*/ 5972339 w 10580915"/>
              <a:gd name="csY32" fmla="*/ 2805935 h 2805935"/>
              <a:gd name="csX33" fmla="*/ 5278701 w 10580915"/>
              <a:gd name="csY33" fmla="*/ 2805935 h 2805935"/>
              <a:gd name="csX34" fmla="*/ 4902491 w 10580915"/>
              <a:gd name="csY34" fmla="*/ 2805935 h 2805935"/>
              <a:gd name="csX35" fmla="*/ 4632089 w 10580915"/>
              <a:gd name="csY35" fmla="*/ 2805935 h 2805935"/>
              <a:gd name="csX36" fmla="*/ 4255879 w 10580915"/>
              <a:gd name="csY36" fmla="*/ 2805935 h 2805935"/>
              <a:gd name="csX37" fmla="*/ 3562241 w 10580915"/>
              <a:gd name="csY37" fmla="*/ 2805935 h 2805935"/>
              <a:gd name="csX38" fmla="*/ 3186031 w 10580915"/>
              <a:gd name="csY38" fmla="*/ 2805935 h 2805935"/>
              <a:gd name="csX39" fmla="*/ 2915630 w 10580915"/>
              <a:gd name="csY39" fmla="*/ 2805935 h 2805935"/>
              <a:gd name="csX40" fmla="*/ 2539420 w 10580915"/>
              <a:gd name="csY40" fmla="*/ 2805935 h 2805935"/>
              <a:gd name="csX41" fmla="*/ 2057400 w 10580915"/>
              <a:gd name="csY41" fmla="*/ 2805935 h 2805935"/>
              <a:gd name="csX42" fmla="*/ 1469572 w 10580915"/>
              <a:gd name="csY42" fmla="*/ 2805935 h 2805935"/>
              <a:gd name="csX43" fmla="*/ 1093361 w 10580915"/>
              <a:gd name="csY43" fmla="*/ 2805935 h 2805935"/>
              <a:gd name="csX44" fmla="*/ 0 w 10580915"/>
              <a:gd name="csY44" fmla="*/ 2805935 h 2805935"/>
              <a:gd name="csX45" fmla="*/ 0 w 10580915"/>
              <a:gd name="csY45" fmla="*/ 2244748 h 2805935"/>
              <a:gd name="csX46" fmla="*/ 0 w 10580915"/>
              <a:gd name="csY46" fmla="*/ 1683561 h 2805935"/>
              <a:gd name="csX47" fmla="*/ 0 w 10580915"/>
              <a:gd name="csY47" fmla="*/ 1122374 h 2805935"/>
              <a:gd name="csX48" fmla="*/ 0 w 10580915"/>
              <a:gd name="csY48" fmla="*/ 561187 h 2805935"/>
              <a:gd name="csX49" fmla="*/ 0 w 10580915"/>
              <a:gd name="csY49" fmla="*/ 0 h 28059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0580915" h="2805935" extrusionOk="0">
                <a:moveTo>
                  <a:pt x="0" y="0"/>
                </a:moveTo>
                <a:cubicBezTo>
                  <a:pt x="178441" y="-42228"/>
                  <a:pt x="293442" y="55188"/>
                  <a:pt x="482019" y="0"/>
                </a:cubicBezTo>
                <a:cubicBezTo>
                  <a:pt x="670596" y="-55188"/>
                  <a:pt x="665792" y="675"/>
                  <a:pt x="752421" y="0"/>
                </a:cubicBezTo>
                <a:cubicBezTo>
                  <a:pt x="839050" y="-675"/>
                  <a:pt x="1239936" y="60769"/>
                  <a:pt x="1551868" y="0"/>
                </a:cubicBezTo>
                <a:cubicBezTo>
                  <a:pt x="1863800" y="-60769"/>
                  <a:pt x="1820561" y="46833"/>
                  <a:pt x="2033887" y="0"/>
                </a:cubicBezTo>
                <a:cubicBezTo>
                  <a:pt x="2247213" y="-46833"/>
                  <a:pt x="2295294" y="57250"/>
                  <a:pt x="2515906" y="0"/>
                </a:cubicBezTo>
                <a:cubicBezTo>
                  <a:pt x="2736518" y="-57250"/>
                  <a:pt x="3071997" y="44233"/>
                  <a:pt x="3315353" y="0"/>
                </a:cubicBezTo>
                <a:cubicBezTo>
                  <a:pt x="3558709" y="-44233"/>
                  <a:pt x="3503611" y="33936"/>
                  <a:pt x="3691564" y="0"/>
                </a:cubicBezTo>
                <a:cubicBezTo>
                  <a:pt x="3879517" y="-33936"/>
                  <a:pt x="4095645" y="55979"/>
                  <a:pt x="4491011" y="0"/>
                </a:cubicBezTo>
                <a:cubicBezTo>
                  <a:pt x="4886377" y="-55979"/>
                  <a:pt x="4942401" y="16744"/>
                  <a:pt x="5290457" y="0"/>
                </a:cubicBezTo>
                <a:cubicBezTo>
                  <a:pt x="5638513" y="-16744"/>
                  <a:pt x="5618036" y="42774"/>
                  <a:pt x="5878286" y="0"/>
                </a:cubicBezTo>
                <a:cubicBezTo>
                  <a:pt x="6138536" y="-42774"/>
                  <a:pt x="6491562" y="10746"/>
                  <a:pt x="6677733" y="0"/>
                </a:cubicBezTo>
                <a:cubicBezTo>
                  <a:pt x="6863904" y="-10746"/>
                  <a:pt x="7041973" y="7935"/>
                  <a:pt x="7159752" y="0"/>
                </a:cubicBezTo>
                <a:cubicBezTo>
                  <a:pt x="7277531" y="-7935"/>
                  <a:pt x="7505333" y="29711"/>
                  <a:pt x="7641772" y="0"/>
                </a:cubicBezTo>
                <a:cubicBezTo>
                  <a:pt x="7778211" y="-29711"/>
                  <a:pt x="8056514" y="24933"/>
                  <a:pt x="8335410" y="0"/>
                </a:cubicBezTo>
                <a:cubicBezTo>
                  <a:pt x="8614306" y="-24933"/>
                  <a:pt x="8629033" y="51988"/>
                  <a:pt x="8817429" y="0"/>
                </a:cubicBezTo>
                <a:cubicBezTo>
                  <a:pt x="9005825" y="-51988"/>
                  <a:pt x="9248096" y="70841"/>
                  <a:pt x="9616876" y="0"/>
                </a:cubicBezTo>
                <a:cubicBezTo>
                  <a:pt x="9985656" y="-70841"/>
                  <a:pt x="10269128" y="82598"/>
                  <a:pt x="10580915" y="0"/>
                </a:cubicBezTo>
                <a:cubicBezTo>
                  <a:pt x="10633211" y="258506"/>
                  <a:pt x="10550499" y="307646"/>
                  <a:pt x="10580915" y="561187"/>
                </a:cubicBezTo>
                <a:cubicBezTo>
                  <a:pt x="10611331" y="814728"/>
                  <a:pt x="10574699" y="986990"/>
                  <a:pt x="10580915" y="1150433"/>
                </a:cubicBezTo>
                <a:cubicBezTo>
                  <a:pt x="10587131" y="1313876"/>
                  <a:pt x="10530188" y="1454577"/>
                  <a:pt x="10580915" y="1627442"/>
                </a:cubicBezTo>
                <a:cubicBezTo>
                  <a:pt x="10631642" y="1800307"/>
                  <a:pt x="10573301" y="1941576"/>
                  <a:pt x="10580915" y="2132511"/>
                </a:cubicBezTo>
                <a:cubicBezTo>
                  <a:pt x="10588529" y="2323446"/>
                  <a:pt x="10513367" y="2566776"/>
                  <a:pt x="10580915" y="2805935"/>
                </a:cubicBezTo>
                <a:cubicBezTo>
                  <a:pt x="10349046" y="2826659"/>
                  <a:pt x="10201041" y="2790043"/>
                  <a:pt x="10098896" y="2805935"/>
                </a:cubicBezTo>
                <a:cubicBezTo>
                  <a:pt x="9996751" y="2821827"/>
                  <a:pt x="9797367" y="2780122"/>
                  <a:pt x="9511067" y="2805935"/>
                </a:cubicBezTo>
                <a:cubicBezTo>
                  <a:pt x="9224767" y="2831748"/>
                  <a:pt x="9324430" y="2784753"/>
                  <a:pt x="9240666" y="2805935"/>
                </a:cubicBezTo>
                <a:cubicBezTo>
                  <a:pt x="9156902" y="2827117"/>
                  <a:pt x="9058490" y="2781386"/>
                  <a:pt x="8970265" y="2805935"/>
                </a:cubicBezTo>
                <a:cubicBezTo>
                  <a:pt x="8882040" y="2830484"/>
                  <a:pt x="8596080" y="2799209"/>
                  <a:pt x="8382436" y="2805935"/>
                </a:cubicBezTo>
                <a:cubicBezTo>
                  <a:pt x="8168792" y="2812661"/>
                  <a:pt x="8162815" y="2785169"/>
                  <a:pt x="8006226" y="2805935"/>
                </a:cubicBezTo>
                <a:cubicBezTo>
                  <a:pt x="7849637" y="2826701"/>
                  <a:pt x="7568541" y="2764498"/>
                  <a:pt x="7312588" y="2805935"/>
                </a:cubicBezTo>
                <a:cubicBezTo>
                  <a:pt x="7056635" y="2847372"/>
                  <a:pt x="7055477" y="2793729"/>
                  <a:pt x="6936378" y="2805935"/>
                </a:cubicBezTo>
                <a:cubicBezTo>
                  <a:pt x="6817279" y="2818141"/>
                  <a:pt x="6498786" y="2765190"/>
                  <a:pt x="6242740" y="2805935"/>
                </a:cubicBezTo>
                <a:cubicBezTo>
                  <a:pt x="5986694" y="2846680"/>
                  <a:pt x="6064477" y="2797025"/>
                  <a:pt x="5972339" y="2805935"/>
                </a:cubicBezTo>
                <a:cubicBezTo>
                  <a:pt x="5880201" y="2814845"/>
                  <a:pt x="5507591" y="2775269"/>
                  <a:pt x="5278701" y="2805935"/>
                </a:cubicBezTo>
                <a:cubicBezTo>
                  <a:pt x="5049811" y="2836601"/>
                  <a:pt x="5057436" y="2802295"/>
                  <a:pt x="4902491" y="2805935"/>
                </a:cubicBezTo>
                <a:cubicBezTo>
                  <a:pt x="4747546" y="2809575"/>
                  <a:pt x="4743240" y="2775379"/>
                  <a:pt x="4632089" y="2805935"/>
                </a:cubicBezTo>
                <a:cubicBezTo>
                  <a:pt x="4520938" y="2836491"/>
                  <a:pt x="4385727" y="2763701"/>
                  <a:pt x="4255879" y="2805935"/>
                </a:cubicBezTo>
                <a:cubicBezTo>
                  <a:pt x="4126031" y="2848169"/>
                  <a:pt x="3702666" y="2776646"/>
                  <a:pt x="3562241" y="2805935"/>
                </a:cubicBezTo>
                <a:cubicBezTo>
                  <a:pt x="3421816" y="2835224"/>
                  <a:pt x="3350280" y="2786952"/>
                  <a:pt x="3186031" y="2805935"/>
                </a:cubicBezTo>
                <a:cubicBezTo>
                  <a:pt x="3021782" y="2824918"/>
                  <a:pt x="2980929" y="2789280"/>
                  <a:pt x="2915630" y="2805935"/>
                </a:cubicBezTo>
                <a:cubicBezTo>
                  <a:pt x="2850331" y="2822590"/>
                  <a:pt x="2676044" y="2788097"/>
                  <a:pt x="2539420" y="2805935"/>
                </a:cubicBezTo>
                <a:cubicBezTo>
                  <a:pt x="2402796" y="2823773"/>
                  <a:pt x="2198328" y="2765183"/>
                  <a:pt x="2057400" y="2805935"/>
                </a:cubicBezTo>
                <a:cubicBezTo>
                  <a:pt x="1916472" y="2846687"/>
                  <a:pt x="1699944" y="2760971"/>
                  <a:pt x="1469572" y="2805935"/>
                </a:cubicBezTo>
                <a:cubicBezTo>
                  <a:pt x="1239200" y="2850899"/>
                  <a:pt x="1224638" y="2790789"/>
                  <a:pt x="1093361" y="2805935"/>
                </a:cubicBezTo>
                <a:cubicBezTo>
                  <a:pt x="962084" y="2821081"/>
                  <a:pt x="487872" y="2755398"/>
                  <a:pt x="0" y="2805935"/>
                </a:cubicBezTo>
                <a:cubicBezTo>
                  <a:pt x="-9000" y="2579340"/>
                  <a:pt x="11315" y="2475385"/>
                  <a:pt x="0" y="2244748"/>
                </a:cubicBezTo>
                <a:cubicBezTo>
                  <a:pt x="-11315" y="2014111"/>
                  <a:pt x="17788" y="1903837"/>
                  <a:pt x="0" y="1683561"/>
                </a:cubicBezTo>
                <a:cubicBezTo>
                  <a:pt x="-17788" y="1463285"/>
                  <a:pt x="51120" y="1284341"/>
                  <a:pt x="0" y="1122374"/>
                </a:cubicBezTo>
                <a:cubicBezTo>
                  <a:pt x="-51120" y="960407"/>
                  <a:pt x="30803" y="783114"/>
                  <a:pt x="0" y="561187"/>
                </a:cubicBezTo>
                <a:cubicBezTo>
                  <a:pt x="-30803" y="339260"/>
                  <a:pt x="11424" y="20085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23764B-B8A2-659F-FAB4-C54740462E54}"/>
              </a:ext>
            </a:extLst>
          </p:cNvPr>
          <p:cNvSpPr txBox="1"/>
          <p:nvPr/>
        </p:nvSpPr>
        <p:spPr>
          <a:xfrm>
            <a:off x="2307771" y="1926466"/>
            <a:ext cx="907213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01A6D2-25A6-7F9E-BEEC-D32652FB26C1}"/>
              </a:ext>
            </a:extLst>
          </p:cNvPr>
          <p:cNvSpPr txBox="1"/>
          <p:nvPr/>
        </p:nvSpPr>
        <p:spPr>
          <a:xfrm>
            <a:off x="122662" y="6465362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1225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3DF8B-9AB2-C634-6F45-407A32DDC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712D46-9366-29E3-05BE-30D0E3771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F6C639F-06FF-2857-1C69-6E252E34D357}"/>
              </a:ext>
            </a:extLst>
          </p:cNvPr>
          <p:cNvSpPr/>
          <p:nvPr/>
        </p:nvSpPr>
        <p:spPr>
          <a:xfrm>
            <a:off x="28323" y="5394043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78E7F3-62B9-587C-F9F7-699D4306832E}"/>
              </a:ext>
            </a:extLst>
          </p:cNvPr>
          <p:cNvCxnSpPr>
            <a:cxnSpLocks/>
          </p:cNvCxnSpPr>
          <p:nvPr/>
        </p:nvCxnSpPr>
        <p:spPr>
          <a:xfrm flipV="1">
            <a:off x="9761411" y="4883752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3D54AE-FA6C-AEC6-0D0D-49ADC4A74289}"/>
              </a:ext>
            </a:extLst>
          </p:cNvPr>
          <p:cNvCxnSpPr>
            <a:cxnSpLocks/>
          </p:cNvCxnSpPr>
          <p:nvPr/>
        </p:nvCxnSpPr>
        <p:spPr>
          <a:xfrm>
            <a:off x="10129421" y="4705020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93D8FC-3949-3DC5-A4FB-925A0FAB57D4}"/>
              </a:ext>
            </a:extLst>
          </p:cNvPr>
          <p:cNvCxnSpPr>
            <a:cxnSpLocks/>
          </p:cNvCxnSpPr>
          <p:nvPr/>
        </p:nvCxnSpPr>
        <p:spPr>
          <a:xfrm>
            <a:off x="4296791" y="5223651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28CCDB-C3A9-5183-0364-9CA49C722BB7}"/>
              </a:ext>
            </a:extLst>
          </p:cNvPr>
          <p:cNvCxnSpPr>
            <a:cxnSpLocks/>
          </p:cNvCxnSpPr>
          <p:nvPr/>
        </p:nvCxnSpPr>
        <p:spPr>
          <a:xfrm>
            <a:off x="9340065" y="5065533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4D483E8-1397-945A-24F3-0667AED81885}"/>
              </a:ext>
            </a:extLst>
          </p:cNvPr>
          <p:cNvSpPr/>
          <p:nvPr/>
        </p:nvSpPr>
        <p:spPr>
          <a:xfrm>
            <a:off x="1066800" y="1818825"/>
            <a:ext cx="10580915" cy="2805935"/>
          </a:xfrm>
          <a:custGeom>
            <a:avLst/>
            <a:gdLst>
              <a:gd name="csX0" fmla="*/ 0 w 10580915"/>
              <a:gd name="csY0" fmla="*/ 0 h 2805935"/>
              <a:gd name="csX1" fmla="*/ 482019 w 10580915"/>
              <a:gd name="csY1" fmla="*/ 0 h 2805935"/>
              <a:gd name="csX2" fmla="*/ 752421 w 10580915"/>
              <a:gd name="csY2" fmla="*/ 0 h 2805935"/>
              <a:gd name="csX3" fmla="*/ 1551868 w 10580915"/>
              <a:gd name="csY3" fmla="*/ 0 h 2805935"/>
              <a:gd name="csX4" fmla="*/ 2033887 w 10580915"/>
              <a:gd name="csY4" fmla="*/ 0 h 2805935"/>
              <a:gd name="csX5" fmla="*/ 2515906 w 10580915"/>
              <a:gd name="csY5" fmla="*/ 0 h 2805935"/>
              <a:gd name="csX6" fmla="*/ 3315353 w 10580915"/>
              <a:gd name="csY6" fmla="*/ 0 h 2805935"/>
              <a:gd name="csX7" fmla="*/ 3691564 w 10580915"/>
              <a:gd name="csY7" fmla="*/ 0 h 2805935"/>
              <a:gd name="csX8" fmla="*/ 4491011 w 10580915"/>
              <a:gd name="csY8" fmla="*/ 0 h 2805935"/>
              <a:gd name="csX9" fmla="*/ 5290457 w 10580915"/>
              <a:gd name="csY9" fmla="*/ 0 h 2805935"/>
              <a:gd name="csX10" fmla="*/ 5878286 w 10580915"/>
              <a:gd name="csY10" fmla="*/ 0 h 2805935"/>
              <a:gd name="csX11" fmla="*/ 6677733 w 10580915"/>
              <a:gd name="csY11" fmla="*/ 0 h 2805935"/>
              <a:gd name="csX12" fmla="*/ 7159752 w 10580915"/>
              <a:gd name="csY12" fmla="*/ 0 h 2805935"/>
              <a:gd name="csX13" fmla="*/ 7641772 w 10580915"/>
              <a:gd name="csY13" fmla="*/ 0 h 2805935"/>
              <a:gd name="csX14" fmla="*/ 8335410 w 10580915"/>
              <a:gd name="csY14" fmla="*/ 0 h 2805935"/>
              <a:gd name="csX15" fmla="*/ 8817429 w 10580915"/>
              <a:gd name="csY15" fmla="*/ 0 h 2805935"/>
              <a:gd name="csX16" fmla="*/ 9616876 w 10580915"/>
              <a:gd name="csY16" fmla="*/ 0 h 2805935"/>
              <a:gd name="csX17" fmla="*/ 10580915 w 10580915"/>
              <a:gd name="csY17" fmla="*/ 0 h 2805935"/>
              <a:gd name="csX18" fmla="*/ 10580915 w 10580915"/>
              <a:gd name="csY18" fmla="*/ 561187 h 2805935"/>
              <a:gd name="csX19" fmla="*/ 10580915 w 10580915"/>
              <a:gd name="csY19" fmla="*/ 1150433 h 2805935"/>
              <a:gd name="csX20" fmla="*/ 10580915 w 10580915"/>
              <a:gd name="csY20" fmla="*/ 1627442 h 2805935"/>
              <a:gd name="csX21" fmla="*/ 10580915 w 10580915"/>
              <a:gd name="csY21" fmla="*/ 2132511 h 2805935"/>
              <a:gd name="csX22" fmla="*/ 10580915 w 10580915"/>
              <a:gd name="csY22" fmla="*/ 2805935 h 2805935"/>
              <a:gd name="csX23" fmla="*/ 10098896 w 10580915"/>
              <a:gd name="csY23" fmla="*/ 2805935 h 2805935"/>
              <a:gd name="csX24" fmla="*/ 9511067 w 10580915"/>
              <a:gd name="csY24" fmla="*/ 2805935 h 2805935"/>
              <a:gd name="csX25" fmla="*/ 9240666 w 10580915"/>
              <a:gd name="csY25" fmla="*/ 2805935 h 2805935"/>
              <a:gd name="csX26" fmla="*/ 8970265 w 10580915"/>
              <a:gd name="csY26" fmla="*/ 2805935 h 2805935"/>
              <a:gd name="csX27" fmla="*/ 8382436 w 10580915"/>
              <a:gd name="csY27" fmla="*/ 2805935 h 2805935"/>
              <a:gd name="csX28" fmla="*/ 8006226 w 10580915"/>
              <a:gd name="csY28" fmla="*/ 2805935 h 2805935"/>
              <a:gd name="csX29" fmla="*/ 7312588 w 10580915"/>
              <a:gd name="csY29" fmla="*/ 2805935 h 2805935"/>
              <a:gd name="csX30" fmla="*/ 6936378 w 10580915"/>
              <a:gd name="csY30" fmla="*/ 2805935 h 2805935"/>
              <a:gd name="csX31" fmla="*/ 6242740 w 10580915"/>
              <a:gd name="csY31" fmla="*/ 2805935 h 2805935"/>
              <a:gd name="csX32" fmla="*/ 5972339 w 10580915"/>
              <a:gd name="csY32" fmla="*/ 2805935 h 2805935"/>
              <a:gd name="csX33" fmla="*/ 5278701 w 10580915"/>
              <a:gd name="csY33" fmla="*/ 2805935 h 2805935"/>
              <a:gd name="csX34" fmla="*/ 4902491 w 10580915"/>
              <a:gd name="csY34" fmla="*/ 2805935 h 2805935"/>
              <a:gd name="csX35" fmla="*/ 4632089 w 10580915"/>
              <a:gd name="csY35" fmla="*/ 2805935 h 2805935"/>
              <a:gd name="csX36" fmla="*/ 4255879 w 10580915"/>
              <a:gd name="csY36" fmla="*/ 2805935 h 2805935"/>
              <a:gd name="csX37" fmla="*/ 3562241 w 10580915"/>
              <a:gd name="csY37" fmla="*/ 2805935 h 2805935"/>
              <a:gd name="csX38" fmla="*/ 3186031 w 10580915"/>
              <a:gd name="csY38" fmla="*/ 2805935 h 2805935"/>
              <a:gd name="csX39" fmla="*/ 2915630 w 10580915"/>
              <a:gd name="csY39" fmla="*/ 2805935 h 2805935"/>
              <a:gd name="csX40" fmla="*/ 2539420 w 10580915"/>
              <a:gd name="csY40" fmla="*/ 2805935 h 2805935"/>
              <a:gd name="csX41" fmla="*/ 2057400 w 10580915"/>
              <a:gd name="csY41" fmla="*/ 2805935 h 2805935"/>
              <a:gd name="csX42" fmla="*/ 1469572 w 10580915"/>
              <a:gd name="csY42" fmla="*/ 2805935 h 2805935"/>
              <a:gd name="csX43" fmla="*/ 1093361 w 10580915"/>
              <a:gd name="csY43" fmla="*/ 2805935 h 2805935"/>
              <a:gd name="csX44" fmla="*/ 0 w 10580915"/>
              <a:gd name="csY44" fmla="*/ 2805935 h 2805935"/>
              <a:gd name="csX45" fmla="*/ 0 w 10580915"/>
              <a:gd name="csY45" fmla="*/ 2244748 h 2805935"/>
              <a:gd name="csX46" fmla="*/ 0 w 10580915"/>
              <a:gd name="csY46" fmla="*/ 1683561 h 2805935"/>
              <a:gd name="csX47" fmla="*/ 0 w 10580915"/>
              <a:gd name="csY47" fmla="*/ 1122374 h 2805935"/>
              <a:gd name="csX48" fmla="*/ 0 w 10580915"/>
              <a:gd name="csY48" fmla="*/ 561187 h 2805935"/>
              <a:gd name="csX49" fmla="*/ 0 w 10580915"/>
              <a:gd name="csY49" fmla="*/ 0 h 28059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0580915" h="2805935" extrusionOk="0">
                <a:moveTo>
                  <a:pt x="0" y="0"/>
                </a:moveTo>
                <a:cubicBezTo>
                  <a:pt x="178441" y="-42228"/>
                  <a:pt x="293442" y="55188"/>
                  <a:pt x="482019" y="0"/>
                </a:cubicBezTo>
                <a:cubicBezTo>
                  <a:pt x="670596" y="-55188"/>
                  <a:pt x="665792" y="675"/>
                  <a:pt x="752421" y="0"/>
                </a:cubicBezTo>
                <a:cubicBezTo>
                  <a:pt x="839050" y="-675"/>
                  <a:pt x="1239936" y="60769"/>
                  <a:pt x="1551868" y="0"/>
                </a:cubicBezTo>
                <a:cubicBezTo>
                  <a:pt x="1863800" y="-60769"/>
                  <a:pt x="1820561" y="46833"/>
                  <a:pt x="2033887" y="0"/>
                </a:cubicBezTo>
                <a:cubicBezTo>
                  <a:pt x="2247213" y="-46833"/>
                  <a:pt x="2295294" y="57250"/>
                  <a:pt x="2515906" y="0"/>
                </a:cubicBezTo>
                <a:cubicBezTo>
                  <a:pt x="2736518" y="-57250"/>
                  <a:pt x="3071997" y="44233"/>
                  <a:pt x="3315353" y="0"/>
                </a:cubicBezTo>
                <a:cubicBezTo>
                  <a:pt x="3558709" y="-44233"/>
                  <a:pt x="3503611" y="33936"/>
                  <a:pt x="3691564" y="0"/>
                </a:cubicBezTo>
                <a:cubicBezTo>
                  <a:pt x="3879517" y="-33936"/>
                  <a:pt x="4095645" y="55979"/>
                  <a:pt x="4491011" y="0"/>
                </a:cubicBezTo>
                <a:cubicBezTo>
                  <a:pt x="4886377" y="-55979"/>
                  <a:pt x="4942401" y="16744"/>
                  <a:pt x="5290457" y="0"/>
                </a:cubicBezTo>
                <a:cubicBezTo>
                  <a:pt x="5638513" y="-16744"/>
                  <a:pt x="5618036" y="42774"/>
                  <a:pt x="5878286" y="0"/>
                </a:cubicBezTo>
                <a:cubicBezTo>
                  <a:pt x="6138536" y="-42774"/>
                  <a:pt x="6491562" y="10746"/>
                  <a:pt x="6677733" y="0"/>
                </a:cubicBezTo>
                <a:cubicBezTo>
                  <a:pt x="6863904" y="-10746"/>
                  <a:pt x="7041973" y="7935"/>
                  <a:pt x="7159752" y="0"/>
                </a:cubicBezTo>
                <a:cubicBezTo>
                  <a:pt x="7277531" y="-7935"/>
                  <a:pt x="7505333" y="29711"/>
                  <a:pt x="7641772" y="0"/>
                </a:cubicBezTo>
                <a:cubicBezTo>
                  <a:pt x="7778211" y="-29711"/>
                  <a:pt x="8056514" y="24933"/>
                  <a:pt x="8335410" y="0"/>
                </a:cubicBezTo>
                <a:cubicBezTo>
                  <a:pt x="8614306" y="-24933"/>
                  <a:pt x="8629033" y="51988"/>
                  <a:pt x="8817429" y="0"/>
                </a:cubicBezTo>
                <a:cubicBezTo>
                  <a:pt x="9005825" y="-51988"/>
                  <a:pt x="9248096" y="70841"/>
                  <a:pt x="9616876" y="0"/>
                </a:cubicBezTo>
                <a:cubicBezTo>
                  <a:pt x="9985656" y="-70841"/>
                  <a:pt x="10269128" y="82598"/>
                  <a:pt x="10580915" y="0"/>
                </a:cubicBezTo>
                <a:cubicBezTo>
                  <a:pt x="10633211" y="258506"/>
                  <a:pt x="10550499" y="307646"/>
                  <a:pt x="10580915" y="561187"/>
                </a:cubicBezTo>
                <a:cubicBezTo>
                  <a:pt x="10611331" y="814728"/>
                  <a:pt x="10574699" y="986990"/>
                  <a:pt x="10580915" y="1150433"/>
                </a:cubicBezTo>
                <a:cubicBezTo>
                  <a:pt x="10587131" y="1313876"/>
                  <a:pt x="10530188" y="1454577"/>
                  <a:pt x="10580915" y="1627442"/>
                </a:cubicBezTo>
                <a:cubicBezTo>
                  <a:pt x="10631642" y="1800307"/>
                  <a:pt x="10573301" y="1941576"/>
                  <a:pt x="10580915" y="2132511"/>
                </a:cubicBezTo>
                <a:cubicBezTo>
                  <a:pt x="10588529" y="2323446"/>
                  <a:pt x="10513367" y="2566776"/>
                  <a:pt x="10580915" y="2805935"/>
                </a:cubicBezTo>
                <a:cubicBezTo>
                  <a:pt x="10349046" y="2826659"/>
                  <a:pt x="10201041" y="2790043"/>
                  <a:pt x="10098896" y="2805935"/>
                </a:cubicBezTo>
                <a:cubicBezTo>
                  <a:pt x="9996751" y="2821827"/>
                  <a:pt x="9797367" y="2780122"/>
                  <a:pt x="9511067" y="2805935"/>
                </a:cubicBezTo>
                <a:cubicBezTo>
                  <a:pt x="9224767" y="2831748"/>
                  <a:pt x="9324430" y="2784753"/>
                  <a:pt x="9240666" y="2805935"/>
                </a:cubicBezTo>
                <a:cubicBezTo>
                  <a:pt x="9156902" y="2827117"/>
                  <a:pt x="9058490" y="2781386"/>
                  <a:pt x="8970265" y="2805935"/>
                </a:cubicBezTo>
                <a:cubicBezTo>
                  <a:pt x="8882040" y="2830484"/>
                  <a:pt x="8596080" y="2799209"/>
                  <a:pt x="8382436" y="2805935"/>
                </a:cubicBezTo>
                <a:cubicBezTo>
                  <a:pt x="8168792" y="2812661"/>
                  <a:pt x="8162815" y="2785169"/>
                  <a:pt x="8006226" y="2805935"/>
                </a:cubicBezTo>
                <a:cubicBezTo>
                  <a:pt x="7849637" y="2826701"/>
                  <a:pt x="7568541" y="2764498"/>
                  <a:pt x="7312588" y="2805935"/>
                </a:cubicBezTo>
                <a:cubicBezTo>
                  <a:pt x="7056635" y="2847372"/>
                  <a:pt x="7055477" y="2793729"/>
                  <a:pt x="6936378" y="2805935"/>
                </a:cubicBezTo>
                <a:cubicBezTo>
                  <a:pt x="6817279" y="2818141"/>
                  <a:pt x="6498786" y="2765190"/>
                  <a:pt x="6242740" y="2805935"/>
                </a:cubicBezTo>
                <a:cubicBezTo>
                  <a:pt x="5986694" y="2846680"/>
                  <a:pt x="6064477" y="2797025"/>
                  <a:pt x="5972339" y="2805935"/>
                </a:cubicBezTo>
                <a:cubicBezTo>
                  <a:pt x="5880201" y="2814845"/>
                  <a:pt x="5507591" y="2775269"/>
                  <a:pt x="5278701" y="2805935"/>
                </a:cubicBezTo>
                <a:cubicBezTo>
                  <a:pt x="5049811" y="2836601"/>
                  <a:pt x="5057436" y="2802295"/>
                  <a:pt x="4902491" y="2805935"/>
                </a:cubicBezTo>
                <a:cubicBezTo>
                  <a:pt x="4747546" y="2809575"/>
                  <a:pt x="4743240" y="2775379"/>
                  <a:pt x="4632089" y="2805935"/>
                </a:cubicBezTo>
                <a:cubicBezTo>
                  <a:pt x="4520938" y="2836491"/>
                  <a:pt x="4385727" y="2763701"/>
                  <a:pt x="4255879" y="2805935"/>
                </a:cubicBezTo>
                <a:cubicBezTo>
                  <a:pt x="4126031" y="2848169"/>
                  <a:pt x="3702666" y="2776646"/>
                  <a:pt x="3562241" y="2805935"/>
                </a:cubicBezTo>
                <a:cubicBezTo>
                  <a:pt x="3421816" y="2835224"/>
                  <a:pt x="3350280" y="2786952"/>
                  <a:pt x="3186031" y="2805935"/>
                </a:cubicBezTo>
                <a:cubicBezTo>
                  <a:pt x="3021782" y="2824918"/>
                  <a:pt x="2980929" y="2789280"/>
                  <a:pt x="2915630" y="2805935"/>
                </a:cubicBezTo>
                <a:cubicBezTo>
                  <a:pt x="2850331" y="2822590"/>
                  <a:pt x="2676044" y="2788097"/>
                  <a:pt x="2539420" y="2805935"/>
                </a:cubicBezTo>
                <a:cubicBezTo>
                  <a:pt x="2402796" y="2823773"/>
                  <a:pt x="2198328" y="2765183"/>
                  <a:pt x="2057400" y="2805935"/>
                </a:cubicBezTo>
                <a:cubicBezTo>
                  <a:pt x="1916472" y="2846687"/>
                  <a:pt x="1699944" y="2760971"/>
                  <a:pt x="1469572" y="2805935"/>
                </a:cubicBezTo>
                <a:cubicBezTo>
                  <a:pt x="1239200" y="2850899"/>
                  <a:pt x="1224638" y="2790789"/>
                  <a:pt x="1093361" y="2805935"/>
                </a:cubicBezTo>
                <a:cubicBezTo>
                  <a:pt x="962084" y="2821081"/>
                  <a:pt x="487872" y="2755398"/>
                  <a:pt x="0" y="2805935"/>
                </a:cubicBezTo>
                <a:cubicBezTo>
                  <a:pt x="-9000" y="2579340"/>
                  <a:pt x="11315" y="2475385"/>
                  <a:pt x="0" y="2244748"/>
                </a:cubicBezTo>
                <a:cubicBezTo>
                  <a:pt x="-11315" y="2014111"/>
                  <a:pt x="17788" y="1903837"/>
                  <a:pt x="0" y="1683561"/>
                </a:cubicBezTo>
                <a:cubicBezTo>
                  <a:pt x="-17788" y="1463285"/>
                  <a:pt x="51120" y="1284341"/>
                  <a:pt x="0" y="1122374"/>
                </a:cubicBezTo>
                <a:cubicBezTo>
                  <a:pt x="-51120" y="960407"/>
                  <a:pt x="30803" y="783114"/>
                  <a:pt x="0" y="561187"/>
                </a:cubicBezTo>
                <a:cubicBezTo>
                  <a:pt x="-30803" y="339260"/>
                  <a:pt x="11424" y="20085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2A1895-43D5-340A-CCB9-2F2D4C85CECE}"/>
              </a:ext>
            </a:extLst>
          </p:cNvPr>
          <p:cNvSpPr txBox="1"/>
          <p:nvPr/>
        </p:nvSpPr>
        <p:spPr>
          <a:xfrm>
            <a:off x="2307771" y="1926466"/>
            <a:ext cx="907213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9B9DCD-51DD-9758-019B-507F33365C7A}"/>
              </a:ext>
            </a:extLst>
          </p:cNvPr>
          <p:cNvSpPr txBox="1"/>
          <p:nvPr/>
        </p:nvSpPr>
        <p:spPr>
          <a:xfrm>
            <a:off x="122662" y="6465362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8857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10C87-3333-93BF-0920-13BE9239C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222102-918F-CCB9-0592-36B972679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FE778F4-607D-CB6A-E67F-157994E82D57}"/>
              </a:ext>
            </a:extLst>
          </p:cNvPr>
          <p:cNvSpPr/>
          <p:nvPr/>
        </p:nvSpPr>
        <p:spPr>
          <a:xfrm>
            <a:off x="28323" y="5394043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F31CA5E-1B62-49BD-0CBC-A05D58269584}"/>
              </a:ext>
            </a:extLst>
          </p:cNvPr>
          <p:cNvCxnSpPr>
            <a:cxnSpLocks/>
          </p:cNvCxnSpPr>
          <p:nvPr/>
        </p:nvCxnSpPr>
        <p:spPr>
          <a:xfrm flipV="1">
            <a:off x="9761411" y="4883752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75B505-D723-416F-42FF-C6D24B93CD1E}"/>
              </a:ext>
            </a:extLst>
          </p:cNvPr>
          <p:cNvCxnSpPr>
            <a:cxnSpLocks/>
          </p:cNvCxnSpPr>
          <p:nvPr/>
        </p:nvCxnSpPr>
        <p:spPr>
          <a:xfrm>
            <a:off x="10129421" y="4705020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3ACC53-292E-5932-8961-55C310AC96FF}"/>
              </a:ext>
            </a:extLst>
          </p:cNvPr>
          <p:cNvCxnSpPr>
            <a:cxnSpLocks/>
          </p:cNvCxnSpPr>
          <p:nvPr/>
        </p:nvCxnSpPr>
        <p:spPr>
          <a:xfrm>
            <a:off x="4296791" y="5223651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F19E89D-CDCE-7060-D875-D3149B02D011}"/>
              </a:ext>
            </a:extLst>
          </p:cNvPr>
          <p:cNvCxnSpPr>
            <a:cxnSpLocks/>
          </p:cNvCxnSpPr>
          <p:nvPr/>
        </p:nvCxnSpPr>
        <p:spPr>
          <a:xfrm>
            <a:off x="9340065" y="5065533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B3B08F1-CAB8-C883-8108-23DE489DFBEC}"/>
              </a:ext>
            </a:extLst>
          </p:cNvPr>
          <p:cNvSpPr/>
          <p:nvPr/>
        </p:nvSpPr>
        <p:spPr>
          <a:xfrm>
            <a:off x="1066800" y="1818825"/>
            <a:ext cx="10580915" cy="2805935"/>
          </a:xfrm>
          <a:custGeom>
            <a:avLst/>
            <a:gdLst>
              <a:gd name="csX0" fmla="*/ 0 w 10580915"/>
              <a:gd name="csY0" fmla="*/ 0 h 2805935"/>
              <a:gd name="csX1" fmla="*/ 482019 w 10580915"/>
              <a:gd name="csY1" fmla="*/ 0 h 2805935"/>
              <a:gd name="csX2" fmla="*/ 752421 w 10580915"/>
              <a:gd name="csY2" fmla="*/ 0 h 2805935"/>
              <a:gd name="csX3" fmla="*/ 1551868 w 10580915"/>
              <a:gd name="csY3" fmla="*/ 0 h 2805935"/>
              <a:gd name="csX4" fmla="*/ 2033887 w 10580915"/>
              <a:gd name="csY4" fmla="*/ 0 h 2805935"/>
              <a:gd name="csX5" fmla="*/ 2515906 w 10580915"/>
              <a:gd name="csY5" fmla="*/ 0 h 2805935"/>
              <a:gd name="csX6" fmla="*/ 3315353 w 10580915"/>
              <a:gd name="csY6" fmla="*/ 0 h 2805935"/>
              <a:gd name="csX7" fmla="*/ 3691564 w 10580915"/>
              <a:gd name="csY7" fmla="*/ 0 h 2805935"/>
              <a:gd name="csX8" fmla="*/ 4491011 w 10580915"/>
              <a:gd name="csY8" fmla="*/ 0 h 2805935"/>
              <a:gd name="csX9" fmla="*/ 5290457 w 10580915"/>
              <a:gd name="csY9" fmla="*/ 0 h 2805935"/>
              <a:gd name="csX10" fmla="*/ 5878286 w 10580915"/>
              <a:gd name="csY10" fmla="*/ 0 h 2805935"/>
              <a:gd name="csX11" fmla="*/ 6677733 w 10580915"/>
              <a:gd name="csY11" fmla="*/ 0 h 2805935"/>
              <a:gd name="csX12" fmla="*/ 7159752 w 10580915"/>
              <a:gd name="csY12" fmla="*/ 0 h 2805935"/>
              <a:gd name="csX13" fmla="*/ 7641772 w 10580915"/>
              <a:gd name="csY13" fmla="*/ 0 h 2805935"/>
              <a:gd name="csX14" fmla="*/ 8335410 w 10580915"/>
              <a:gd name="csY14" fmla="*/ 0 h 2805935"/>
              <a:gd name="csX15" fmla="*/ 8817429 w 10580915"/>
              <a:gd name="csY15" fmla="*/ 0 h 2805935"/>
              <a:gd name="csX16" fmla="*/ 9616876 w 10580915"/>
              <a:gd name="csY16" fmla="*/ 0 h 2805935"/>
              <a:gd name="csX17" fmla="*/ 10580915 w 10580915"/>
              <a:gd name="csY17" fmla="*/ 0 h 2805935"/>
              <a:gd name="csX18" fmla="*/ 10580915 w 10580915"/>
              <a:gd name="csY18" fmla="*/ 561187 h 2805935"/>
              <a:gd name="csX19" fmla="*/ 10580915 w 10580915"/>
              <a:gd name="csY19" fmla="*/ 1150433 h 2805935"/>
              <a:gd name="csX20" fmla="*/ 10580915 w 10580915"/>
              <a:gd name="csY20" fmla="*/ 1627442 h 2805935"/>
              <a:gd name="csX21" fmla="*/ 10580915 w 10580915"/>
              <a:gd name="csY21" fmla="*/ 2132511 h 2805935"/>
              <a:gd name="csX22" fmla="*/ 10580915 w 10580915"/>
              <a:gd name="csY22" fmla="*/ 2805935 h 2805935"/>
              <a:gd name="csX23" fmla="*/ 10098896 w 10580915"/>
              <a:gd name="csY23" fmla="*/ 2805935 h 2805935"/>
              <a:gd name="csX24" fmla="*/ 9511067 w 10580915"/>
              <a:gd name="csY24" fmla="*/ 2805935 h 2805935"/>
              <a:gd name="csX25" fmla="*/ 9240666 w 10580915"/>
              <a:gd name="csY25" fmla="*/ 2805935 h 2805935"/>
              <a:gd name="csX26" fmla="*/ 8970265 w 10580915"/>
              <a:gd name="csY26" fmla="*/ 2805935 h 2805935"/>
              <a:gd name="csX27" fmla="*/ 8382436 w 10580915"/>
              <a:gd name="csY27" fmla="*/ 2805935 h 2805935"/>
              <a:gd name="csX28" fmla="*/ 8006226 w 10580915"/>
              <a:gd name="csY28" fmla="*/ 2805935 h 2805935"/>
              <a:gd name="csX29" fmla="*/ 7312588 w 10580915"/>
              <a:gd name="csY29" fmla="*/ 2805935 h 2805935"/>
              <a:gd name="csX30" fmla="*/ 6936378 w 10580915"/>
              <a:gd name="csY30" fmla="*/ 2805935 h 2805935"/>
              <a:gd name="csX31" fmla="*/ 6242740 w 10580915"/>
              <a:gd name="csY31" fmla="*/ 2805935 h 2805935"/>
              <a:gd name="csX32" fmla="*/ 5972339 w 10580915"/>
              <a:gd name="csY32" fmla="*/ 2805935 h 2805935"/>
              <a:gd name="csX33" fmla="*/ 5278701 w 10580915"/>
              <a:gd name="csY33" fmla="*/ 2805935 h 2805935"/>
              <a:gd name="csX34" fmla="*/ 4902491 w 10580915"/>
              <a:gd name="csY34" fmla="*/ 2805935 h 2805935"/>
              <a:gd name="csX35" fmla="*/ 4632089 w 10580915"/>
              <a:gd name="csY35" fmla="*/ 2805935 h 2805935"/>
              <a:gd name="csX36" fmla="*/ 4255879 w 10580915"/>
              <a:gd name="csY36" fmla="*/ 2805935 h 2805935"/>
              <a:gd name="csX37" fmla="*/ 3562241 w 10580915"/>
              <a:gd name="csY37" fmla="*/ 2805935 h 2805935"/>
              <a:gd name="csX38" fmla="*/ 3186031 w 10580915"/>
              <a:gd name="csY38" fmla="*/ 2805935 h 2805935"/>
              <a:gd name="csX39" fmla="*/ 2915630 w 10580915"/>
              <a:gd name="csY39" fmla="*/ 2805935 h 2805935"/>
              <a:gd name="csX40" fmla="*/ 2539420 w 10580915"/>
              <a:gd name="csY40" fmla="*/ 2805935 h 2805935"/>
              <a:gd name="csX41" fmla="*/ 2057400 w 10580915"/>
              <a:gd name="csY41" fmla="*/ 2805935 h 2805935"/>
              <a:gd name="csX42" fmla="*/ 1469572 w 10580915"/>
              <a:gd name="csY42" fmla="*/ 2805935 h 2805935"/>
              <a:gd name="csX43" fmla="*/ 1093361 w 10580915"/>
              <a:gd name="csY43" fmla="*/ 2805935 h 2805935"/>
              <a:gd name="csX44" fmla="*/ 0 w 10580915"/>
              <a:gd name="csY44" fmla="*/ 2805935 h 2805935"/>
              <a:gd name="csX45" fmla="*/ 0 w 10580915"/>
              <a:gd name="csY45" fmla="*/ 2244748 h 2805935"/>
              <a:gd name="csX46" fmla="*/ 0 w 10580915"/>
              <a:gd name="csY46" fmla="*/ 1683561 h 2805935"/>
              <a:gd name="csX47" fmla="*/ 0 w 10580915"/>
              <a:gd name="csY47" fmla="*/ 1122374 h 2805935"/>
              <a:gd name="csX48" fmla="*/ 0 w 10580915"/>
              <a:gd name="csY48" fmla="*/ 561187 h 2805935"/>
              <a:gd name="csX49" fmla="*/ 0 w 10580915"/>
              <a:gd name="csY49" fmla="*/ 0 h 28059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0580915" h="2805935" extrusionOk="0">
                <a:moveTo>
                  <a:pt x="0" y="0"/>
                </a:moveTo>
                <a:cubicBezTo>
                  <a:pt x="178441" y="-42228"/>
                  <a:pt x="293442" y="55188"/>
                  <a:pt x="482019" y="0"/>
                </a:cubicBezTo>
                <a:cubicBezTo>
                  <a:pt x="670596" y="-55188"/>
                  <a:pt x="665792" y="675"/>
                  <a:pt x="752421" y="0"/>
                </a:cubicBezTo>
                <a:cubicBezTo>
                  <a:pt x="839050" y="-675"/>
                  <a:pt x="1239936" y="60769"/>
                  <a:pt x="1551868" y="0"/>
                </a:cubicBezTo>
                <a:cubicBezTo>
                  <a:pt x="1863800" y="-60769"/>
                  <a:pt x="1820561" y="46833"/>
                  <a:pt x="2033887" y="0"/>
                </a:cubicBezTo>
                <a:cubicBezTo>
                  <a:pt x="2247213" y="-46833"/>
                  <a:pt x="2295294" y="57250"/>
                  <a:pt x="2515906" y="0"/>
                </a:cubicBezTo>
                <a:cubicBezTo>
                  <a:pt x="2736518" y="-57250"/>
                  <a:pt x="3071997" y="44233"/>
                  <a:pt x="3315353" y="0"/>
                </a:cubicBezTo>
                <a:cubicBezTo>
                  <a:pt x="3558709" y="-44233"/>
                  <a:pt x="3503611" y="33936"/>
                  <a:pt x="3691564" y="0"/>
                </a:cubicBezTo>
                <a:cubicBezTo>
                  <a:pt x="3879517" y="-33936"/>
                  <a:pt x="4095645" y="55979"/>
                  <a:pt x="4491011" y="0"/>
                </a:cubicBezTo>
                <a:cubicBezTo>
                  <a:pt x="4886377" y="-55979"/>
                  <a:pt x="4942401" y="16744"/>
                  <a:pt x="5290457" y="0"/>
                </a:cubicBezTo>
                <a:cubicBezTo>
                  <a:pt x="5638513" y="-16744"/>
                  <a:pt x="5618036" y="42774"/>
                  <a:pt x="5878286" y="0"/>
                </a:cubicBezTo>
                <a:cubicBezTo>
                  <a:pt x="6138536" y="-42774"/>
                  <a:pt x="6491562" y="10746"/>
                  <a:pt x="6677733" y="0"/>
                </a:cubicBezTo>
                <a:cubicBezTo>
                  <a:pt x="6863904" y="-10746"/>
                  <a:pt x="7041973" y="7935"/>
                  <a:pt x="7159752" y="0"/>
                </a:cubicBezTo>
                <a:cubicBezTo>
                  <a:pt x="7277531" y="-7935"/>
                  <a:pt x="7505333" y="29711"/>
                  <a:pt x="7641772" y="0"/>
                </a:cubicBezTo>
                <a:cubicBezTo>
                  <a:pt x="7778211" y="-29711"/>
                  <a:pt x="8056514" y="24933"/>
                  <a:pt x="8335410" y="0"/>
                </a:cubicBezTo>
                <a:cubicBezTo>
                  <a:pt x="8614306" y="-24933"/>
                  <a:pt x="8629033" y="51988"/>
                  <a:pt x="8817429" y="0"/>
                </a:cubicBezTo>
                <a:cubicBezTo>
                  <a:pt x="9005825" y="-51988"/>
                  <a:pt x="9248096" y="70841"/>
                  <a:pt x="9616876" y="0"/>
                </a:cubicBezTo>
                <a:cubicBezTo>
                  <a:pt x="9985656" y="-70841"/>
                  <a:pt x="10269128" y="82598"/>
                  <a:pt x="10580915" y="0"/>
                </a:cubicBezTo>
                <a:cubicBezTo>
                  <a:pt x="10633211" y="258506"/>
                  <a:pt x="10550499" y="307646"/>
                  <a:pt x="10580915" y="561187"/>
                </a:cubicBezTo>
                <a:cubicBezTo>
                  <a:pt x="10611331" y="814728"/>
                  <a:pt x="10574699" y="986990"/>
                  <a:pt x="10580915" y="1150433"/>
                </a:cubicBezTo>
                <a:cubicBezTo>
                  <a:pt x="10587131" y="1313876"/>
                  <a:pt x="10530188" y="1454577"/>
                  <a:pt x="10580915" y="1627442"/>
                </a:cubicBezTo>
                <a:cubicBezTo>
                  <a:pt x="10631642" y="1800307"/>
                  <a:pt x="10573301" y="1941576"/>
                  <a:pt x="10580915" y="2132511"/>
                </a:cubicBezTo>
                <a:cubicBezTo>
                  <a:pt x="10588529" y="2323446"/>
                  <a:pt x="10513367" y="2566776"/>
                  <a:pt x="10580915" y="2805935"/>
                </a:cubicBezTo>
                <a:cubicBezTo>
                  <a:pt x="10349046" y="2826659"/>
                  <a:pt x="10201041" y="2790043"/>
                  <a:pt x="10098896" y="2805935"/>
                </a:cubicBezTo>
                <a:cubicBezTo>
                  <a:pt x="9996751" y="2821827"/>
                  <a:pt x="9797367" y="2780122"/>
                  <a:pt x="9511067" y="2805935"/>
                </a:cubicBezTo>
                <a:cubicBezTo>
                  <a:pt x="9224767" y="2831748"/>
                  <a:pt x="9324430" y="2784753"/>
                  <a:pt x="9240666" y="2805935"/>
                </a:cubicBezTo>
                <a:cubicBezTo>
                  <a:pt x="9156902" y="2827117"/>
                  <a:pt x="9058490" y="2781386"/>
                  <a:pt x="8970265" y="2805935"/>
                </a:cubicBezTo>
                <a:cubicBezTo>
                  <a:pt x="8882040" y="2830484"/>
                  <a:pt x="8596080" y="2799209"/>
                  <a:pt x="8382436" y="2805935"/>
                </a:cubicBezTo>
                <a:cubicBezTo>
                  <a:pt x="8168792" y="2812661"/>
                  <a:pt x="8162815" y="2785169"/>
                  <a:pt x="8006226" y="2805935"/>
                </a:cubicBezTo>
                <a:cubicBezTo>
                  <a:pt x="7849637" y="2826701"/>
                  <a:pt x="7568541" y="2764498"/>
                  <a:pt x="7312588" y="2805935"/>
                </a:cubicBezTo>
                <a:cubicBezTo>
                  <a:pt x="7056635" y="2847372"/>
                  <a:pt x="7055477" y="2793729"/>
                  <a:pt x="6936378" y="2805935"/>
                </a:cubicBezTo>
                <a:cubicBezTo>
                  <a:pt x="6817279" y="2818141"/>
                  <a:pt x="6498786" y="2765190"/>
                  <a:pt x="6242740" y="2805935"/>
                </a:cubicBezTo>
                <a:cubicBezTo>
                  <a:pt x="5986694" y="2846680"/>
                  <a:pt x="6064477" y="2797025"/>
                  <a:pt x="5972339" y="2805935"/>
                </a:cubicBezTo>
                <a:cubicBezTo>
                  <a:pt x="5880201" y="2814845"/>
                  <a:pt x="5507591" y="2775269"/>
                  <a:pt x="5278701" y="2805935"/>
                </a:cubicBezTo>
                <a:cubicBezTo>
                  <a:pt x="5049811" y="2836601"/>
                  <a:pt x="5057436" y="2802295"/>
                  <a:pt x="4902491" y="2805935"/>
                </a:cubicBezTo>
                <a:cubicBezTo>
                  <a:pt x="4747546" y="2809575"/>
                  <a:pt x="4743240" y="2775379"/>
                  <a:pt x="4632089" y="2805935"/>
                </a:cubicBezTo>
                <a:cubicBezTo>
                  <a:pt x="4520938" y="2836491"/>
                  <a:pt x="4385727" y="2763701"/>
                  <a:pt x="4255879" y="2805935"/>
                </a:cubicBezTo>
                <a:cubicBezTo>
                  <a:pt x="4126031" y="2848169"/>
                  <a:pt x="3702666" y="2776646"/>
                  <a:pt x="3562241" y="2805935"/>
                </a:cubicBezTo>
                <a:cubicBezTo>
                  <a:pt x="3421816" y="2835224"/>
                  <a:pt x="3350280" y="2786952"/>
                  <a:pt x="3186031" y="2805935"/>
                </a:cubicBezTo>
                <a:cubicBezTo>
                  <a:pt x="3021782" y="2824918"/>
                  <a:pt x="2980929" y="2789280"/>
                  <a:pt x="2915630" y="2805935"/>
                </a:cubicBezTo>
                <a:cubicBezTo>
                  <a:pt x="2850331" y="2822590"/>
                  <a:pt x="2676044" y="2788097"/>
                  <a:pt x="2539420" y="2805935"/>
                </a:cubicBezTo>
                <a:cubicBezTo>
                  <a:pt x="2402796" y="2823773"/>
                  <a:pt x="2198328" y="2765183"/>
                  <a:pt x="2057400" y="2805935"/>
                </a:cubicBezTo>
                <a:cubicBezTo>
                  <a:pt x="1916472" y="2846687"/>
                  <a:pt x="1699944" y="2760971"/>
                  <a:pt x="1469572" y="2805935"/>
                </a:cubicBezTo>
                <a:cubicBezTo>
                  <a:pt x="1239200" y="2850899"/>
                  <a:pt x="1224638" y="2790789"/>
                  <a:pt x="1093361" y="2805935"/>
                </a:cubicBezTo>
                <a:cubicBezTo>
                  <a:pt x="962084" y="2821081"/>
                  <a:pt x="487872" y="2755398"/>
                  <a:pt x="0" y="2805935"/>
                </a:cubicBezTo>
                <a:cubicBezTo>
                  <a:pt x="-9000" y="2579340"/>
                  <a:pt x="11315" y="2475385"/>
                  <a:pt x="0" y="2244748"/>
                </a:cubicBezTo>
                <a:cubicBezTo>
                  <a:pt x="-11315" y="2014111"/>
                  <a:pt x="17788" y="1903837"/>
                  <a:pt x="0" y="1683561"/>
                </a:cubicBezTo>
                <a:cubicBezTo>
                  <a:pt x="-17788" y="1463285"/>
                  <a:pt x="51120" y="1284341"/>
                  <a:pt x="0" y="1122374"/>
                </a:cubicBezTo>
                <a:cubicBezTo>
                  <a:pt x="-51120" y="960407"/>
                  <a:pt x="30803" y="783114"/>
                  <a:pt x="0" y="561187"/>
                </a:cubicBezTo>
                <a:cubicBezTo>
                  <a:pt x="-30803" y="339260"/>
                  <a:pt x="11424" y="20085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655184-7A0B-B8BD-1B15-F891DFD4C6FC}"/>
              </a:ext>
            </a:extLst>
          </p:cNvPr>
          <p:cNvSpPr txBox="1"/>
          <p:nvPr/>
        </p:nvSpPr>
        <p:spPr>
          <a:xfrm>
            <a:off x="2307771" y="1926466"/>
            <a:ext cx="907213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820B97-E4DA-9C95-D54B-DE79C2BF165A}"/>
              </a:ext>
            </a:extLst>
          </p:cNvPr>
          <p:cNvSpPr txBox="1"/>
          <p:nvPr/>
        </p:nvSpPr>
        <p:spPr>
          <a:xfrm>
            <a:off x="122662" y="6465362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4292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56999-A015-5501-B59D-908F8D9C6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644CB-8871-01C1-793B-1788043F1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C3823D4-9E0E-079C-F4EB-06141E7FB7D8}"/>
              </a:ext>
            </a:extLst>
          </p:cNvPr>
          <p:cNvSpPr/>
          <p:nvPr/>
        </p:nvSpPr>
        <p:spPr>
          <a:xfrm>
            <a:off x="28323" y="5394043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9CD15A-F005-6D31-C9BE-AA7246FB067B}"/>
              </a:ext>
            </a:extLst>
          </p:cNvPr>
          <p:cNvCxnSpPr>
            <a:cxnSpLocks/>
          </p:cNvCxnSpPr>
          <p:nvPr/>
        </p:nvCxnSpPr>
        <p:spPr>
          <a:xfrm flipV="1">
            <a:off x="9761411" y="4883752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15BC0E-79C2-3679-C404-BFC832B10121}"/>
              </a:ext>
            </a:extLst>
          </p:cNvPr>
          <p:cNvCxnSpPr>
            <a:cxnSpLocks/>
          </p:cNvCxnSpPr>
          <p:nvPr/>
        </p:nvCxnSpPr>
        <p:spPr>
          <a:xfrm>
            <a:off x="10129421" y="4705020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525953D-4031-AF5D-EFC5-CAAD9B072CF3}"/>
              </a:ext>
            </a:extLst>
          </p:cNvPr>
          <p:cNvCxnSpPr>
            <a:cxnSpLocks/>
          </p:cNvCxnSpPr>
          <p:nvPr/>
        </p:nvCxnSpPr>
        <p:spPr>
          <a:xfrm>
            <a:off x="4296791" y="5223651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C1C5FF-F7F9-42CE-A97E-6AC31C31A07F}"/>
              </a:ext>
            </a:extLst>
          </p:cNvPr>
          <p:cNvCxnSpPr>
            <a:cxnSpLocks/>
          </p:cNvCxnSpPr>
          <p:nvPr/>
        </p:nvCxnSpPr>
        <p:spPr>
          <a:xfrm>
            <a:off x="9340065" y="5065533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6E4D3B3-D36E-D7F5-55AF-99B36ACD7E21}"/>
              </a:ext>
            </a:extLst>
          </p:cNvPr>
          <p:cNvSpPr/>
          <p:nvPr/>
        </p:nvSpPr>
        <p:spPr>
          <a:xfrm>
            <a:off x="1066800" y="1818825"/>
            <a:ext cx="10580915" cy="2805935"/>
          </a:xfrm>
          <a:custGeom>
            <a:avLst/>
            <a:gdLst>
              <a:gd name="csX0" fmla="*/ 0 w 10580915"/>
              <a:gd name="csY0" fmla="*/ 0 h 2805935"/>
              <a:gd name="csX1" fmla="*/ 482019 w 10580915"/>
              <a:gd name="csY1" fmla="*/ 0 h 2805935"/>
              <a:gd name="csX2" fmla="*/ 752421 w 10580915"/>
              <a:gd name="csY2" fmla="*/ 0 h 2805935"/>
              <a:gd name="csX3" fmla="*/ 1551868 w 10580915"/>
              <a:gd name="csY3" fmla="*/ 0 h 2805935"/>
              <a:gd name="csX4" fmla="*/ 2033887 w 10580915"/>
              <a:gd name="csY4" fmla="*/ 0 h 2805935"/>
              <a:gd name="csX5" fmla="*/ 2515906 w 10580915"/>
              <a:gd name="csY5" fmla="*/ 0 h 2805935"/>
              <a:gd name="csX6" fmla="*/ 3315353 w 10580915"/>
              <a:gd name="csY6" fmla="*/ 0 h 2805935"/>
              <a:gd name="csX7" fmla="*/ 3691564 w 10580915"/>
              <a:gd name="csY7" fmla="*/ 0 h 2805935"/>
              <a:gd name="csX8" fmla="*/ 4491011 w 10580915"/>
              <a:gd name="csY8" fmla="*/ 0 h 2805935"/>
              <a:gd name="csX9" fmla="*/ 5290457 w 10580915"/>
              <a:gd name="csY9" fmla="*/ 0 h 2805935"/>
              <a:gd name="csX10" fmla="*/ 5878286 w 10580915"/>
              <a:gd name="csY10" fmla="*/ 0 h 2805935"/>
              <a:gd name="csX11" fmla="*/ 6677733 w 10580915"/>
              <a:gd name="csY11" fmla="*/ 0 h 2805935"/>
              <a:gd name="csX12" fmla="*/ 7159752 w 10580915"/>
              <a:gd name="csY12" fmla="*/ 0 h 2805935"/>
              <a:gd name="csX13" fmla="*/ 7641772 w 10580915"/>
              <a:gd name="csY13" fmla="*/ 0 h 2805935"/>
              <a:gd name="csX14" fmla="*/ 8335410 w 10580915"/>
              <a:gd name="csY14" fmla="*/ 0 h 2805935"/>
              <a:gd name="csX15" fmla="*/ 8817429 w 10580915"/>
              <a:gd name="csY15" fmla="*/ 0 h 2805935"/>
              <a:gd name="csX16" fmla="*/ 9616876 w 10580915"/>
              <a:gd name="csY16" fmla="*/ 0 h 2805935"/>
              <a:gd name="csX17" fmla="*/ 10580915 w 10580915"/>
              <a:gd name="csY17" fmla="*/ 0 h 2805935"/>
              <a:gd name="csX18" fmla="*/ 10580915 w 10580915"/>
              <a:gd name="csY18" fmla="*/ 561187 h 2805935"/>
              <a:gd name="csX19" fmla="*/ 10580915 w 10580915"/>
              <a:gd name="csY19" fmla="*/ 1150433 h 2805935"/>
              <a:gd name="csX20" fmla="*/ 10580915 w 10580915"/>
              <a:gd name="csY20" fmla="*/ 1627442 h 2805935"/>
              <a:gd name="csX21" fmla="*/ 10580915 w 10580915"/>
              <a:gd name="csY21" fmla="*/ 2132511 h 2805935"/>
              <a:gd name="csX22" fmla="*/ 10580915 w 10580915"/>
              <a:gd name="csY22" fmla="*/ 2805935 h 2805935"/>
              <a:gd name="csX23" fmla="*/ 10098896 w 10580915"/>
              <a:gd name="csY23" fmla="*/ 2805935 h 2805935"/>
              <a:gd name="csX24" fmla="*/ 9511067 w 10580915"/>
              <a:gd name="csY24" fmla="*/ 2805935 h 2805935"/>
              <a:gd name="csX25" fmla="*/ 9240666 w 10580915"/>
              <a:gd name="csY25" fmla="*/ 2805935 h 2805935"/>
              <a:gd name="csX26" fmla="*/ 8970265 w 10580915"/>
              <a:gd name="csY26" fmla="*/ 2805935 h 2805935"/>
              <a:gd name="csX27" fmla="*/ 8382436 w 10580915"/>
              <a:gd name="csY27" fmla="*/ 2805935 h 2805935"/>
              <a:gd name="csX28" fmla="*/ 8006226 w 10580915"/>
              <a:gd name="csY28" fmla="*/ 2805935 h 2805935"/>
              <a:gd name="csX29" fmla="*/ 7312588 w 10580915"/>
              <a:gd name="csY29" fmla="*/ 2805935 h 2805935"/>
              <a:gd name="csX30" fmla="*/ 6936378 w 10580915"/>
              <a:gd name="csY30" fmla="*/ 2805935 h 2805935"/>
              <a:gd name="csX31" fmla="*/ 6242740 w 10580915"/>
              <a:gd name="csY31" fmla="*/ 2805935 h 2805935"/>
              <a:gd name="csX32" fmla="*/ 5972339 w 10580915"/>
              <a:gd name="csY32" fmla="*/ 2805935 h 2805935"/>
              <a:gd name="csX33" fmla="*/ 5278701 w 10580915"/>
              <a:gd name="csY33" fmla="*/ 2805935 h 2805935"/>
              <a:gd name="csX34" fmla="*/ 4902491 w 10580915"/>
              <a:gd name="csY34" fmla="*/ 2805935 h 2805935"/>
              <a:gd name="csX35" fmla="*/ 4632089 w 10580915"/>
              <a:gd name="csY35" fmla="*/ 2805935 h 2805935"/>
              <a:gd name="csX36" fmla="*/ 4255879 w 10580915"/>
              <a:gd name="csY36" fmla="*/ 2805935 h 2805935"/>
              <a:gd name="csX37" fmla="*/ 3562241 w 10580915"/>
              <a:gd name="csY37" fmla="*/ 2805935 h 2805935"/>
              <a:gd name="csX38" fmla="*/ 3186031 w 10580915"/>
              <a:gd name="csY38" fmla="*/ 2805935 h 2805935"/>
              <a:gd name="csX39" fmla="*/ 2915630 w 10580915"/>
              <a:gd name="csY39" fmla="*/ 2805935 h 2805935"/>
              <a:gd name="csX40" fmla="*/ 2539420 w 10580915"/>
              <a:gd name="csY40" fmla="*/ 2805935 h 2805935"/>
              <a:gd name="csX41" fmla="*/ 2057400 w 10580915"/>
              <a:gd name="csY41" fmla="*/ 2805935 h 2805935"/>
              <a:gd name="csX42" fmla="*/ 1469572 w 10580915"/>
              <a:gd name="csY42" fmla="*/ 2805935 h 2805935"/>
              <a:gd name="csX43" fmla="*/ 1093361 w 10580915"/>
              <a:gd name="csY43" fmla="*/ 2805935 h 2805935"/>
              <a:gd name="csX44" fmla="*/ 0 w 10580915"/>
              <a:gd name="csY44" fmla="*/ 2805935 h 2805935"/>
              <a:gd name="csX45" fmla="*/ 0 w 10580915"/>
              <a:gd name="csY45" fmla="*/ 2244748 h 2805935"/>
              <a:gd name="csX46" fmla="*/ 0 w 10580915"/>
              <a:gd name="csY46" fmla="*/ 1683561 h 2805935"/>
              <a:gd name="csX47" fmla="*/ 0 w 10580915"/>
              <a:gd name="csY47" fmla="*/ 1122374 h 2805935"/>
              <a:gd name="csX48" fmla="*/ 0 w 10580915"/>
              <a:gd name="csY48" fmla="*/ 561187 h 2805935"/>
              <a:gd name="csX49" fmla="*/ 0 w 10580915"/>
              <a:gd name="csY49" fmla="*/ 0 h 28059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0580915" h="2805935" extrusionOk="0">
                <a:moveTo>
                  <a:pt x="0" y="0"/>
                </a:moveTo>
                <a:cubicBezTo>
                  <a:pt x="178441" y="-42228"/>
                  <a:pt x="293442" y="55188"/>
                  <a:pt x="482019" y="0"/>
                </a:cubicBezTo>
                <a:cubicBezTo>
                  <a:pt x="670596" y="-55188"/>
                  <a:pt x="665792" y="675"/>
                  <a:pt x="752421" y="0"/>
                </a:cubicBezTo>
                <a:cubicBezTo>
                  <a:pt x="839050" y="-675"/>
                  <a:pt x="1239936" y="60769"/>
                  <a:pt x="1551868" y="0"/>
                </a:cubicBezTo>
                <a:cubicBezTo>
                  <a:pt x="1863800" y="-60769"/>
                  <a:pt x="1820561" y="46833"/>
                  <a:pt x="2033887" y="0"/>
                </a:cubicBezTo>
                <a:cubicBezTo>
                  <a:pt x="2247213" y="-46833"/>
                  <a:pt x="2295294" y="57250"/>
                  <a:pt x="2515906" y="0"/>
                </a:cubicBezTo>
                <a:cubicBezTo>
                  <a:pt x="2736518" y="-57250"/>
                  <a:pt x="3071997" y="44233"/>
                  <a:pt x="3315353" y="0"/>
                </a:cubicBezTo>
                <a:cubicBezTo>
                  <a:pt x="3558709" y="-44233"/>
                  <a:pt x="3503611" y="33936"/>
                  <a:pt x="3691564" y="0"/>
                </a:cubicBezTo>
                <a:cubicBezTo>
                  <a:pt x="3879517" y="-33936"/>
                  <a:pt x="4095645" y="55979"/>
                  <a:pt x="4491011" y="0"/>
                </a:cubicBezTo>
                <a:cubicBezTo>
                  <a:pt x="4886377" y="-55979"/>
                  <a:pt x="4942401" y="16744"/>
                  <a:pt x="5290457" y="0"/>
                </a:cubicBezTo>
                <a:cubicBezTo>
                  <a:pt x="5638513" y="-16744"/>
                  <a:pt x="5618036" y="42774"/>
                  <a:pt x="5878286" y="0"/>
                </a:cubicBezTo>
                <a:cubicBezTo>
                  <a:pt x="6138536" y="-42774"/>
                  <a:pt x="6491562" y="10746"/>
                  <a:pt x="6677733" y="0"/>
                </a:cubicBezTo>
                <a:cubicBezTo>
                  <a:pt x="6863904" y="-10746"/>
                  <a:pt x="7041973" y="7935"/>
                  <a:pt x="7159752" y="0"/>
                </a:cubicBezTo>
                <a:cubicBezTo>
                  <a:pt x="7277531" y="-7935"/>
                  <a:pt x="7505333" y="29711"/>
                  <a:pt x="7641772" y="0"/>
                </a:cubicBezTo>
                <a:cubicBezTo>
                  <a:pt x="7778211" y="-29711"/>
                  <a:pt x="8056514" y="24933"/>
                  <a:pt x="8335410" y="0"/>
                </a:cubicBezTo>
                <a:cubicBezTo>
                  <a:pt x="8614306" y="-24933"/>
                  <a:pt x="8629033" y="51988"/>
                  <a:pt x="8817429" y="0"/>
                </a:cubicBezTo>
                <a:cubicBezTo>
                  <a:pt x="9005825" y="-51988"/>
                  <a:pt x="9248096" y="70841"/>
                  <a:pt x="9616876" y="0"/>
                </a:cubicBezTo>
                <a:cubicBezTo>
                  <a:pt x="9985656" y="-70841"/>
                  <a:pt x="10269128" y="82598"/>
                  <a:pt x="10580915" y="0"/>
                </a:cubicBezTo>
                <a:cubicBezTo>
                  <a:pt x="10633211" y="258506"/>
                  <a:pt x="10550499" y="307646"/>
                  <a:pt x="10580915" y="561187"/>
                </a:cubicBezTo>
                <a:cubicBezTo>
                  <a:pt x="10611331" y="814728"/>
                  <a:pt x="10574699" y="986990"/>
                  <a:pt x="10580915" y="1150433"/>
                </a:cubicBezTo>
                <a:cubicBezTo>
                  <a:pt x="10587131" y="1313876"/>
                  <a:pt x="10530188" y="1454577"/>
                  <a:pt x="10580915" y="1627442"/>
                </a:cubicBezTo>
                <a:cubicBezTo>
                  <a:pt x="10631642" y="1800307"/>
                  <a:pt x="10573301" y="1941576"/>
                  <a:pt x="10580915" y="2132511"/>
                </a:cubicBezTo>
                <a:cubicBezTo>
                  <a:pt x="10588529" y="2323446"/>
                  <a:pt x="10513367" y="2566776"/>
                  <a:pt x="10580915" y="2805935"/>
                </a:cubicBezTo>
                <a:cubicBezTo>
                  <a:pt x="10349046" y="2826659"/>
                  <a:pt x="10201041" y="2790043"/>
                  <a:pt x="10098896" y="2805935"/>
                </a:cubicBezTo>
                <a:cubicBezTo>
                  <a:pt x="9996751" y="2821827"/>
                  <a:pt x="9797367" y="2780122"/>
                  <a:pt x="9511067" y="2805935"/>
                </a:cubicBezTo>
                <a:cubicBezTo>
                  <a:pt x="9224767" y="2831748"/>
                  <a:pt x="9324430" y="2784753"/>
                  <a:pt x="9240666" y="2805935"/>
                </a:cubicBezTo>
                <a:cubicBezTo>
                  <a:pt x="9156902" y="2827117"/>
                  <a:pt x="9058490" y="2781386"/>
                  <a:pt x="8970265" y="2805935"/>
                </a:cubicBezTo>
                <a:cubicBezTo>
                  <a:pt x="8882040" y="2830484"/>
                  <a:pt x="8596080" y="2799209"/>
                  <a:pt x="8382436" y="2805935"/>
                </a:cubicBezTo>
                <a:cubicBezTo>
                  <a:pt x="8168792" y="2812661"/>
                  <a:pt x="8162815" y="2785169"/>
                  <a:pt x="8006226" y="2805935"/>
                </a:cubicBezTo>
                <a:cubicBezTo>
                  <a:pt x="7849637" y="2826701"/>
                  <a:pt x="7568541" y="2764498"/>
                  <a:pt x="7312588" y="2805935"/>
                </a:cubicBezTo>
                <a:cubicBezTo>
                  <a:pt x="7056635" y="2847372"/>
                  <a:pt x="7055477" y="2793729"/>
                  <a:pt x="6936378" y="2805935"/>
                </a:cubicBezTo>
                <a:cubicBezTo>
                  <a:pt x="6817279" y="2818141"/>
                  <a:pt x="6498786" y="2765190"/>
                  <a:pt x="6242740" y="2805935"/>
                </a:cubicBezTo>
                <a:cubicBezTo>
                  <a:pt x="5986694" y="2846680"/>
                  <a:pt x="6064477" y="2797025"/>
                  <a:pt x="5972339" y="2805935"/>
                </a:cubicBezTo>
                <a:cubicBezTo>
                  <a:pt x="5880201" y="2814845"/>
                  <a:pt x="5507591" y="2775269"/>
                  <a:pt x="5278701" y="2805935"/>
                </a:cubicBezTo>
                <a:cubicBezTo>
                  <a:pt x="5049811" y="2836601"/>
                  <a:pt x="5057436" y="2802295"/>
                  <a:pt x="4902491" y="2805935"/>
                </a:cubicBezTo>
                <a:cubicBezTo>
                  <a:pt x="4747546" y="2809575"/>
                  <a:pt x="4743240" y="2775379"/>
                  <a:pt x="4632089" y="2805935"/>
                </a:cubicBezTo>
                <a:cubicBezTo>
                  <a:pt x="4520938" y="2836491"/>
                  <a:pt x="4385727" y="2763701"/>
                  <a:pt x="4255879" y="2805935"/>
                </a:cubicBezTo>
                <a:cubicBezTo>
                  <a:pt x="4126031" y="2848169"/>
                  <a:pt x="3702666" y="2776646"/>
                  <a:pt x="3562241" y="2805935"/>
                </a:cubicBezTo>
                <a:cubicBezTo>
                  <a:pt x="3421816" y="2835224"/>
                  <a:pt x="3350280" y="2786952"/>
                  <a:pt x="3186031" y="2805935"/>
                </a:cubicBezTo>
                <a:cubicBezTo>
                  <a:pt x="3021782" y="2824918"/>
                  <a:pt x="2980929" y="2789280"/>
                  <a:pt x="2915630" y="2805935"/>
                </a:cubicBezTo>
                <a:cubicBezTo>
                  <a:pt x="2850331" y="2822590"/>
                  <a:pt x="2676044" y="2788097"/>
                  <a:pt x="2539420" y="2805935"/>
                </a:cubicBezTo>
                <a:cubicBezTo>
                  <a:pt x="2402796" y="2823773"/>
                  <a:pt x="2198328" y="2765183"/>
                  <a:pt x="2057400" y="2805935"/>
                </a:cubicBezTo>
                <a:cubicBezTo>
                  <a:pt x="1916472" y="2846687"/>
                  <a:pt x="1699944" y="2760971"/>
                  <a:pt x="1469572" y="2805935"/>
                </a:cubicBezTo>
                <a:cubicBezTo>
                  <a:pt x="1239200" y="2850899"/>
                  <a:pt x="1224638" y="2790789"/>
                  <a:pt x="1093361" y="2805935"/>
                </a:cubicBezTo>
                <a:cubicBezTo>
                  <a:pt x="962084" y="2821081"/>
                  <a:pt x="487872" y="2755398"/>
                  <a:pt x="0" y="2805935"/>
                </a:cubicBezTo>
                <a:cubicBezTo>
                  <a:pt x="-9000" y="2579340"/>
                  <a:pt x="11315" y="2475385"/>
                  <a:pt x="0" y="2244748"/>
                </a:cubicBezTo>
                <a:cubicBezTo>
                  <a:pt x="-11315" y="2014111"/>
                  <a:pt x="17788" y="1903837"/>
                  <a:pt x="0" y="1683561"/>
                </a:cubicBezTo>
                <a:cubicBezTo>
                  <a:pt x="-17788" y="1463285"/>
                  <a:pt x="51120" y="1284341"/>
                  <a:pt x="0" y="1122374"/>
                </a:cubicBezTo>
                <a:cubicBezTo>
                  <a:pt x="-51120" y="960407"/>
                  <a:pt x="30803" y="783114"/>
                  <a:pt x="0" y="561187"/>
                </a:cubicBezTo>
                <a:cubicBezTo>
                  <a:pt x="-30803" y="339260"/>
                  <a:pt x="11424" y="20085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06E2D8-0B8D-98C6-2E03-7A5D643D6C7E}"/>
              </a:ext>
            </a:extLst>
          </p:cNvPr>
          <p:cNvSpPr txBox="1"/>
          <p:nvPr/>
        </p:nvSpPr>
        <p:spPr>
          <a:xfrm>
            <a:off x="2307771" y="1926466"/>
            <a:ext cx="907213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AB3955-479F-0361-2D8C-D9A300EF3769}"/>
              </a:ext>
            </a:extLst>
          </p:cNvPr>
          <p:cNvSpPr txBox="1"/>
          <p:nvPr/>
        </p:nvSpPr>
        <p:spPr>
          <a:xfrm>
            <a:off x="122662" y="6465362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2614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2A7CB-7386-9BE9-F338-A8D409CD9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23B59B-3464-F702-47BB-69592FE5B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87D36DB-C48B-A1B2-594F-8A813C2E1109}"/>
              </a:ext>
            </a:extLst>
          </p:cNvPr>
          <p:cNvSpPr/>
          <p:nvPr/>
        </p:nvSpPr>
        <p:spPr>
          <a:xfrm>
            <a:off x="28323" y="5394043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4C0B688-C084-104F-5EE5-DB5348B458C5}"/>
              </a:ext>
            </a:extLst>
          </p:cNvPr>
          <p:cNvCxnSpPr>
            <a:cxnSpLocks/>
          </p:cNvCxnSpPr>
          <p:nvPr/>
        </p:nvCxnSpPr>
        <p:spPr>
          <a:xfrm flipV="1">
            <a:off x="9761411" y="4883752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E32A9B4-F199-B114-91BB-7D62CE8CA8DF}"/>
              </a:ext>
            </a:extLst>
          </p:cNvPr>
          <p:cNvCxnSpPr>
            <a:cxnSpLocks/>
          </p:cNvCxnSpPr>
          <p:nvPr/>
        </p:nvCxnSpPr>
        <p:spPr>
          <a:xfrm>
            <a:off x="10129421" y="4705020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E68C1C6-599E-224C-513E-91182F161CD7}"/>
              </a:ext>
            </a:extLst>
          </p:cNvPr>
          <p:cNvCxnSpPr>
            <a:cxnSpLocks/>
          </p:cNvCxnSpPr>
          <p:nvPr/>
        </p:nvCxnSpPr>
        <p:spPr>
          <a:xfrm>
            <a:off x="4296791" y="5223651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F4BFE0-4A4B-1980-8C69-2E5782E34FC4}"/>
              </a:ext>
            </a:extLst>
          </p:cNvPr>
          <p:cNvCxnSpPr>
            <a:cxnSpLocks/>
          </p:cNvCxnSpPr>
          <p:nvPr/>
        </p:nvCxnSpPr>
        <p:spPr>
          <a:xfrm>
            <a:off x="9340065" y="5065533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CA6517D-EA95-A812-F5D9-C4152661CCF2}"/>
              </a:ext>
            </a:extLst>
          </p:cNvPr>
          <p:cNvSpPr/>
          <p:nvPr/>
        </p:nvSpPr>
        <p:spPr>
          <a:xfrm>
            <a:off x="1066800" y="1818825"/>
            <a:ext cx="10580915" cy="2805935"/>
          </a:xfrm>
          <a:custGeom>
            <a:avLst/>
            <a:gdLst>
              <a:gd name="csX0" fmla="*/ 0 w 10580915"/>
              <a:gd name="csY0" fmla="*/ 0 h 2805935"/>
              <a:gd name="csX1" fmla="*/ 482019 w 10580915"/>
              <a:gd name="csY1" fmla="*/ 0 h 2805935"/>
              <a:gd name="csX2" fmla="*/ 752421 w 10580915"/>
              <a:gd name="csY2" fmla="*/ 0 h 2805935"/>
              <a:gd name="csX3" fmla="*/ 1551868 w 10580915"/>
              <a:gd name="csY3" fmla="*/ 0 h 2805935"/>
              <a:gd name="csX4" fmla="*/ 2033887 w 10580915"/>
              <a:gd name="csY4" fmla="*/ 0 h 2805935"/>
              <a:gd name="csX5" fmla="*/ 2515906 w 10580915"/>
              <a:gd name="csY5" fmla="*/ 0 h 2805935"/>
              <a:gd name="csX6" fmla="*/ 3315353 w 10580915"/>
              <a:gd name="csY6" fmla="*/ 0 h 2805935"/>
              <a:gd name="csX7" fmla="*/ 3691564 w 10580915"/>
              <a:gd name="csY7" fmla="*/ 0 h 2805935"/>
              <a:gd name="csX8" fmla="*/ 4491011 w 10580915"/>
              <a:gd name="csY8" fmla="*/ 0 h 2805935"/>
              <a:gd name="csX9" fmla="*/ 5290457 w 10580915"/>
              <a:gd name="csY9" fmla="*/ 0 h 2805935"/>
              <a:gd name="csX10" fmla="*/ 5878286 w 10580915"/>
              <a:gd name="csY10" fmla="*/ 0 h 2805935"/>
              <a:gd name="csX11" fmla="*/ 6677733 w 10580915"/>
              <a:gd name="csY11" fmla="*/ 0 h 2805935"/>
              <a:gd name="csX12" fmla="*/ 7159752 w 10580915"/>
              <a:gd name="csY12" fmla="*/ 0 h 2805935"/>
              <a:gd name="csX13" fmla="*/ 7641772 w 10580915"/>
              <a:gd name="csY13" fmla="*/ 0 h 2805935"/>
              <a:gd name="csX14" fmla="*/ 8335410 w 10580915"/>
              <a:gd name="csY14" fmla="*/ 0 h 2805935"/>
              <a:gd name="csX15" fmla="*/ 8817429 w 10580915"/>
              <a:gd name="csY15" fmla="*/ 0 h 2805935"/>
              <a:gd name="csX16" fmla="*/ 9616876 w 10580915"/>
              <a:gd name="csY16" fmla="*/ 0 h 2805935"/>
              <a:gd name="csX17" fmla="*/ 10580915 w 10580915"/>
              <a:gd name="csY17" fmla="*/ 0 h 2805935"/>
              <a:gd name="csX18" fmla="*/ 10580915 w 10580915"/>
              <a:gd name="csY18" fmla="*/ 561187 h 2805935"/>
              <a:gd name="csX19" fmla="*/ 10580915 w 10580915"/>
              <a:gd name="csY19" fmla="*/ 1150433 h 2805935"/>
              <a:gd name="csX20" fmla="*/ 10580915 w 10580915"/>
              <a:gd name="csY20" fmla="*/ 1627442 h 2805935"/>
              <a:gd name="csX21" fmla="*/ 10580915 w 10580915"/>
              <a:gd name="csY21" fmla="*/ 2132511 h 2805935"/>
              <a:gd name="csX22" fmla="*/ 10580915 w 10580915"/>
              <a:gd name="csY22" fmla="*/ 2805935 h 2805935"/>
              <a:gd name="csX23" fmla="*/ 10098896 w 10580915"/>
              <a:gd name="csY23" fmla="*/ 2805935 h 2805935"/>
              <a:gd name="csX24" fmla="*/ 9511067 w 10580915"/>
              <a:gd name="csY24" fmla="*/ 2805935 h 2805935"/>
              <a:gd name="csX25" fmla="*/ 9240666 w 10580915"/>
              <a:gd name="csY25" fmla="*/ 2805935 h 2805935"/>
              <a:gd name="csX26" fmla="*/ 8970265 w 10580915"/>
              <a:gd name="csY26" fmla="*/ 2805935 h 2805935"/>
              <a:gd name="csX27" fmla="*/ 8382436 w 10580915"/>
              <a:gd name="csY27" fmla="*/ 2805935 h 2805935"/>
              <a:gd name="csX28" fmla="*/ 8006226 w 10580915"/>
              <a:gd name="csY28" fmla="*/ 2805935 h 2805935"/>
              <a:gd name="csX29" fmla="*/ 7312588 w 10580915"/>
              <a:gd name="csY29" fmla="*/ 2805935 h 2805935"/>
              <a:gd name="csX30" fmla="*/ 6936378 w 10580915"/>
              <a:gd name="csY30" fmla="*/ 2805935 h 2805935"/>
              <a:gd name="csX31" fmla="*/ 6242740 w 10580915"/>
              <a:gd name="csY31" fmla="*/ 2805935 h 2805935"/>
              <a:gd name="csX32" fmla="*/ 5972339 w 10580915"/>
              <a:gd name="csY32" fmla="*/ 2805935 h 2805935"/>
              <a:gd name="csX33" fmla="*/ 5278701 w 10580915"/>
              <a:gd name="csY33" fmla="*/ 2805935 h 2805935"/>
              <a:gd name="csX34" fmla="*/ 4902491 w 10580915"/>
              <a:gd name="csY34" fmla="*/ 2805935 h 2805935"/>
              <a:gd name="csX35" fmla="*/ 4632089 w 10580915"/>
              <a:gd name="csY35" fmla="*/ 2805935 h 2805935"/>
              <a:gd name="csX36" fmla="*/ 4255879 w 10580915"/>
              <a:gd name="csY36" fmla="*/ 2805935 h 2805935"/>
              <a:gd name="csX37" fmla="*/ 3562241 w 10580915"/>
              <a:gd name="csY37" fmla="*/ 2805935 h 2805935"/>
              <a:gd name="csX38" fmla="*/ 3186031 w 10580915"/>
              <a:gd name="csY38" fmla="*/ 2805935 h 2805935"/>
              <a:gd name="csX39" fmla="*/ 2915630 w 10580915"/>
              <a:gd name="csY39" fmla="*/ 2805935 h 2805935"/>
              <a:gd name="csX40" fmla="*/ 2539420 w 10580915"/>
              <a:gd name="csY40" fmla="*/ 2805935 h 2805935"/>
              <a:gd name="csX41" fmla="*/ 2057400 w 10580915"/>
              <a:gd name="csY41" fmla="*/ 2805935 h 2805935"/>
              <a:gd name="csX42" fmla="*/ 1469572 w 10580915"/>
              <a:gd name="csY42" fmla="*/ 2805935 h 2805935"/>
              <a:gd name="csX43" fmla="*/ 1093361 w 10580915"/>
              <a:gd name="csY43" fmla="*/ 2805935 h 2805935"/>
              <a:gd name="csX44" fmla="*/ 0 w 10580915"/>
              <a:gd name="csY44" fmla="*/ 2805935 h 2805935"/>
              <a:gd name="csX45" fmla="*/ 0 w 10580915"/>
              <a:gd name="csY45" fmla="*/ 2244748 h 2805935"/>
              <a:gd name="csX46" fmla="*/ 0 w 10580915"/>
              <a:gd name="csY46" fmla="*/ 1683561 h 2805935"/>
              <a:gd name="csX47" fmla="*/ 0 w 10580915"/>
              <a:gd name="csY47" fmla="*/ 1122374 h 2805935"/>
              <a:gd name="csX48" fmla="*/ 0 w 10580915"/>
              <a:gd name="csY48" fmla="*/ 561187 h 2805935"/>
              <a:gd name="csX49" fmla="*/ 0 w 10580915"/>
              <a:gd name="csY49" fmla="*/ 0 h 28059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0580915" h="2805935" extrusionOk="0">
                <a:moveTo>
                  <a:pt x="0" y="0"/>
                </a:moveTo>
                <a:cubicBezTo>
                  <a:pt x="178441" y="-42228"/>
                  <a:pt x="293442" y="55188"/>
                  <a:pt x="482019" y="0"/>
                </a:cubicBezTo>
                <a:cubicBezTo>
                  <a:pt x="670596" y="-55188"/>
                  <a:pt x="665792" y="675"/>
                  <a:pt x="752421" y="0"/>
                </a:cubicBezTo>
                <a:cubicBezTo>
                  <a:pt x="839050" y="-675"/>
                  <a:pt x="1239936" y="60769"/>
                  <a:pt x="1551868" y="0"/>
                </a:cubicBezTo>
                <a:cubicBezTo>
                  <a:pt x="1863800" y="-60769"/>
                  <a:pt x="1820561" y="46833"/>
                  <a:pt x="2033887" y="0"/>
                </a:cubicBezTo>
                <a:cubicBezTo>
                  <a:pt x="2247213" y="-46833"/>
                  <a:pt x="2295294" y="57250"/>
                  <a:pt x="2515906" y="0"/>
                </a:cubicBezTo>
                <a:cubicBezTo>
                  <a:pt x="2736518" y="-57250"/>
                  <a:pt x="3071997" y="44233"/>
                  <a:pt x="3315353" y="0"/>
                </a:cubicBezTo>
                <a:cubicBezTo>
                  <a:pt x="3558709" y="-44233"/>
                  <a:pt x="3503611" y="33936"/>
                  <a:pt x="3691564" y="0"/>
                </a:cubicBezTo>
                <a:cubicBezTo>
                  <a:pt x="3879517" y="-33936"/>
                  <a:pt x="4095645" y="55979"/>
                  <a:pt x="4491011" y="0"/>
                </a:cubicBezTo>
                <a:cubicBezTo>
                  <a:pt x="4886377" y="-55979"/>
                  <a:pt x="4942401" y="16744"/>
                  <a:pt x="5290457" y="0"/>
                </a:cubicBezTo>
                <a:cubicBezTo>
                  <a:pt x="5638513" y="-16744"/>
                  <a:pt x="5618036" y="42774"/>
                  <a:pt x="5878286" y="0"/>
                </a:cubicBezTo>
                <a:cubicBezTo>
                  <a:pt x="6138536" y="-42774"/>
                  <a:pt x="6491562" y="10746"/>
                  <a:pt x="6677733" y="0"/>
                </a:cubicBezTo>
                <a:cubicBezTo>
                  <a:pt x="6863904" y="-10746"/>
                  <a:pt x="7041973" y="7935"/>
                  <a:pt x="7159752" y="0"/>
                </a:cubicBezTo>
                <a:cubicBezTo>
                  <a:pt x="7277531" y="-7935"/>
                  <a:pt x="7505333" y="29711"/>
                  <a:pt x="7641772" y="0"/>
                </a:cubicBezTo>
                <a:cubicBezTo>
                  <a:pt x="7778211" y="-29711"/>
                  <a:pt x="8056514" y="24933"/>
                  <a:pt x="8335410" y="0"/>
                </a:cubicBezTo>
                <a:cubicBezTo>
                  <a:pt x="8614306" y="-24933"/>
                  <a:pt x="8629033" y="51988"/>
                  <a:pt x="8817429" y="0"/>
                </a:cubicBezTo>
                <a:cubicBezTo>
                  <a:pt x="9005825" y="-51988"/>
                  <a:pt x="9248096" y="70841"/>
                  <a:pt x="9616876" y="0"/>
                </a:cubicBezTo>
                <a:cubicBezTo>
                  <a:pt x="9985656" y="-70841"/>
                  <a:pt x="10269128" y="82598"/>
                  <a:pt x="10580915" y="0"/>
                </a:cubicBezTo>
                <a:cubicBezTo>
                  <a:pt x="10633211" y="258506"/>
                  <a:pt x="10550499" y="307646"/>
                  <a:pt x="10580915" y="561187"/>
                </a:cubicBezTo>
                <a:cubicBezTo>
                  <a:pt x="10611331" y="814728"/>
                  <a:pt x="10574699" y="986990"/>
                  <a:pt x="10580915" y="1150433"/>
                </a:cubicBezTo>
                <a:cubicBezTo>
                  <a:pt x="10587131" y="1313876"/>
                  <a:pt x="10530188" y="1454577"/>
                  <a:pt x="10580915" y="1627442"/>
                </a:cubicBezTo>
                <a:cubicBezTo>
                  <a:pt x="10631642" y="1800307"/>
                  <a:pt x="10573301" y="1941576"/>
                  <a:pt x="10580915" y="2132511"/>
                </a:cubicBezTo>
                <a:cubicBezTo>
                  <a:pt x="10588529" y="2323446"/>
                  <a:pt x="10513367" y="2566776"/>
                  <a:pt x="10580915" y="2805935"/>
                </a:cubicBezTo>
                <a:cubicBezTo>
                  <a:pt x="10349046" y="2826659"/>
                  <a:pt x="10201041" y="2790043"/>
                  <a:pt x="10098896" y="2805935"/>
                </a:cubicBezTo>
                <a:cubicBezTo>
                  <a:pt x="9996751" y="2821827"/>
                  <a:pt x="9797367" y="2780122"/>
                  <a:pt x="9511067" y="2805935"/>
                </a:cubicBezTo>
                <a:cubicBezTo>
                  <a:pt x="9224767" y="2831748"/>
                  <a:pt x="9324430" y="2784753"/>
                  <a:pt x="9240666" y="2805935"/>
                </a:cubicBezTo>
                <a:cubicBezTo>
                  <a:pt x="9156902" y="2827117"/>
                  <a:pt x="9058490" y="2781386"/>
                  <a:pt x="8970265" y="2805935"/>
                </a:cubicBezTo>
                <a:cubicBezTo>
                  <a:pt x="8882040" y="2830484"/>
                  <a:pt x="8596080" y="2799209"/>
                  <a:pt x="8382436" y="2805935"/>
                </a:cubicBezTo>
                <a:cubicBezTo>
                  <a:pt x="8168792" y="2812661"/>
                  <a:pt x="8162815" y="2785169"/>
                  <a:pt x="8006226" y="2805935"/>
                </a:cubicBezTo>
                <a:cubicBezTo>
                  <a:pt x="7849637" y="2826701"/>
                  <a:pt x="7568541" y="2764498"/>
                  <a:pt x="7312588" y="2805935"/>
                </a:cubicBezTo>
                <a:cubicBezTo>
                  <a:pt x="7056635" y="2847372"/>
                  <a:pt x="7055477" y="2793729"/>
                  <a:pt x="6936378" y="2805935"/>
                </a:cubicBezTo>
                <a:cubicBezTo>
                  <a:pt x="6817279" y="2818141"/>
                  <a:pt x="6498786" y="2765190"/>
                  <a:pt x="6242740" y="2805935"/>
                </a:cubicBezTo>
                <a:cubicBezTo>
                  <a:pt x="5986694" y="2846680"/>
                  <a:pt x="6064477" y="2797025"/>
                  <a:pt x="5972339" y="2805935"/>
                </a:cubicBezTo>
                <a:cubicBezTo>
                  <a:pt x="5880201" y="2814845"/>
                  <a:pt x="5507591" y="2775269"/>
                  <a:pt x="5278701" y="2805935"/>
                </a:cubicBezTo>
                <a:cubicBezTo>
                  <a:pt x="5049811" y="2836601"/>
                  <a:pt x="5057436" y="2802295"/>
                  <a:pt x="4902491" y="2805935"/>
                </a:cubicBezTo>
                <a:cubicBezTo>
                  <a:pt x="4747546" y="2809575"/>
                  <a:pt x="4743240" y="2775379"/>
                  <a:pt x="4632089" y="2805935"/>
                </a:cubicBezTo>
                <a:cubicBezTo>
                  <a:pt x="4520938" y="2836491"/>
                  <a:pt x="4385727" y="2763701"/>
                  <a:pt x="4255879" y="2805935"/>
                </a:cubicBezTo>
                <a:cubicBezTo>
                  <a:pt x="4126031" y="2848169"/>
                  <a:pt x="3702666" y="2776646"/>
                  <a:pt x="3562241" y="2805935"/>
                </a:cubicBezTo>
                <a:cubicBezTo>
                  <a:pt x="3421816" y="2835224"/>
                  <a:pt x="3350280" y="2786952"/>
                  <a:pt x="3186031" y="2805935"/>
                </a:cubicBezTo>
                <a:cubicBezTo>
                  <a:pt x="3021782" y="2824918"/>
                  <a:pt x="2980929" y="2789280"/>
                  <a:pt x="2915630" y="2805935"/>
                </a:cubicBezTo>
                <a:cubicBezTo>
                  <a:pt x="2850331" y="2822590"/>
                  <a:pt x="2676044" y="2788097"/>
                  <a:pt x="2539420" y="2805935"/>
                </a:cubicBezTo>
                <a:cubicBezTo>
                  <a:pt x="2402796" y="2823773"/>
                  <a:pt x="2198328" y="2765183"/>
                  <a:pt x="2057400" y="2805935"/>
                </a:cubicBezTo>
                <a:cubicBezTo>
                  <a:pt x="1916472" y="2846687"/>
                  <a:pt x="1699944" y="2760971"/>
                  <a:pt x="1469572" y="2805935"/>
                </a:cubicBezTo>
                <a:cubicBezTo>
                  <a:pt x="1239200" y="2850899"/>
                  <a:pt x="1224638" y="2790789"/>
                  <a:pt x="1093361" y="2805935"/>
                </a:cubicBezTo>
                <a:cubicBezTo>
                  <a:pt x="962084" y="2821081"/>
                  <a:pt x="487872" y="2755398"/>
                  <a:pt x="0" y="2805935"/>
                </a:cubicBezTo>
                <a:cubicBezTo>
                  <a:pt x="-9000" y="2579340"/>
                  <a:pt x="11315" y="2475385"/>
                  <a:pt x="0" y="2244748"/>
                </a:cubicBezTo>
                <a:cubicBezTo>
                  <a:pt x="-11315" y="2014111"/>
                  <a:pt x="17788" y="1903837"/>
                  <a:pt x="0" y="1683561"/>
                </a:cubicBezTo>
                <a:cubicBezTo>
                  <a:pt x="-17788" y="1463285"/>
                  <a:pt x="51120" y="1284341"/>
                  <a:pt x="0" y="1122374"/>
                </a:cubicBezTo>
                <a:cubicBezTo>
                  <a:pt x="-51120" y="960407"/>
                  <a:pt x="30803" y="783114"/>
                  <a:pt x="0" y="561187"/>
                </a:cubicBezTo>
                <a:cubicBezTo>
                  <a:pt x="-30803" y="339260"/>
                  <a:pt x="11424" y="20085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0E101F-3E53-1E68-1712-0E9929FD45C5}"/>
              </a:ext>
            </a:extLst>
          </p:cNvPr>
          <p:cNvSpPr txBox="1"/>
          <p:nvPr/>
        </p:nvSpPr>
        <p:spPr>
          <a:xfrm>
            <a:off x="2307771" y="1926466"/>
            <a:ext cx="907213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9376B7-C5AB-8578-55A0-FB15CC4C9853}"/>
              </a:ext>
            </a:extLst>
          </p:cNvPr>
          <p:cNvSpPr txBox="1"/>
          <p:nvPr/>
        </p:nvSpPr>
        <p:spPr>
          <a:xfrm>
            <a:off x="122662" y="6465362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0735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50275-C9FA-1058-2B57-30BB0E7BE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3AAAB1-85BD-C871-09EB-49C67B9EB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2CA9E61-5C50-58C4-1FA6-6BD00E61C185}"/>
              </a:ext>
            </a:extLst>
          </p:cNvPr>
          <p:cNvSpPr/>
          <p:nvPr/>
        </p:nvSpPr>
        <p:spPr>
          <a:xfrm>
            <a:off x="28323" y="5394043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E8777A-A577-2EDE-8414-E732B43710B3}"/>
              </a:ext>
            </a:extLst>
          </p:cNvPr>
          <p:cNvCxnSpPr>
            <a:cxnSpLocks/>
          </p:cNvCxnSpPr>
          <p:nvPr/>
        </p:nvCxnSpPr>
        <p:spPr>
          <a:xfrm flipV="1">
            <a:off x="9761411" y="4883752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18CEBA-FF0C-C978-9EE4-8773625CC202}"/>
              </a:ext>
            </a:extLst>
          </p:cNvPr>
          <p:cNvCxnSpPr>
            <a:cxnSpLocks/>
          </p:cNvCxnSpPr>
          <p:nvPr/>
        </p:nvCxnSpPr>
        <p:spPr>
          <a:xfrm>
            <a:off x="10129421" y="4705020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BFC596A-08C7-1AE0-56DE-E7A498FAC587}"/>
              </a:ext>
            </a:extLst>
          </p:cNvPr>
          <p:cNvCxnSpPr>
            <a:cxnSpLocks/>
          </p:cNvCxnSpPr>
          <p:nvPr/>
        </p:nvCxnSpPr>
        <p:spPr>
          <a:xfrm>
            <a:off x="4296791" y="5223651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D25CC6-6555-3E59-92AE-30E19202D1BB}"/>
              </a:ext>
            </a:extLst>
          </p:cNvPr>
          <p:cNvCxnSpPr>
            <a:cxnSpLocks/>
          </p:cNvCxnSpPr>
          <p:nvPr/>
        </p:nvCxnSpPr>
        <p:spPr>
          <a:xfrm>
            <a:off x="9340065" y="5065533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9B40B4E-D0F2-0E39-2474-ABC81A17B6E0}"/>
              </a:ext>
            </a:extLst>
          </p:cNvPr>
          <p:cNvSpPr/>
          <p:nvPr/>
        </p:nvSpPr>
        <p:spPr>
          <a:xfrm>
            <a:off x="1066800" y="1818825"/>
            <a:ext cx="10580915" cy="2805935"/>
          </a:xfrm>
          <a:custGeom>
            <a:avLst/>
            <a:gdLst>
              <a:gd name="csX0" fmla="*/ 0 w 10580915"/>
              <a:gd name="csY0" fmla="*/ 0 h 2805935"/>
              <a:gd name="csX1" fmla="*/ 482019 w 10580915"/>
              <a:gd name="csY1" fmla="*/ 0 h 2805935"/>
              <a:gd name="csX2" fmla="*/ 752421 w 10580915"/>
              <a:gd name="csY2" fmla="*/ 0 h 2805935"/>
              <a:gd name="csX3" fmla="*/ 1551868 w 10580915"/>
              <a:gd name="csY3" fmla="*/ 0 h 2805935"/>
              <a:gd name="csX4" fmla="*/ 2033887 w 10580915"/>
              <a:gd name="csY4" fmla="*/ 0 h 2805935"/>
              <a:gd name="csX5" fmla="*/ 2515906 w 10580915"/>
              <a:gd name="csY5" fmla="*/ 0 h 2805935"/>
              <a:gd name="csX6" fmla="*/ 3315353 w 10580915"/>
              <a:gd name="csY6" fmla="*/ 0 h 2805935"/>
              <a:gd name="csX7" fmla="*/ 3691564 w 10580915"/>
              <a:gd name="csY7" fmla="*/ 0 h 2805935"/>
              <a:gd name="csX8" fmla="*/ 4491011 w 10580915"/>
              <a:gd name="csY8" fmla="*/ 0 h 2805935"/>
              <a:gd name="csX9" fmla="*/ 5290457 w 10580915"/>
              <a:gd name="csY9" fmla="*/ 0 h 2805935"/>
              <a:gd name="csX10" fmla="*/ 5878286 w 10580915"/>
              <a:gd name="csY10" fmla="*/ 0 h 2805935"/>
              <a:gd name="csX11" fmla="*/ 6677733 w 10580915"/>
              <a:gd name="csY11" fmla="*/ 0 h 2805935"/>
              <a:gd name="csX12" fmla="*/ 7159752 w 10580915"/>
              <a:gd name="csY12" fmla="*/ 0 h 2805935"/>
              <a:gd name="csX13" fmla="*/ 7641772 w 10580915"/>
              <a:gd name="csY13" fmla="*/ 0 h 2805935"/>
              <a:gd name="csX14" fmla="*/ 8335410 w 10580915"/>
              <a:gd name="csY14" fmla="*/ 0 h 2805935"/>
              <a:gd name="csX15" fmla="*/ 8817429 w 10580915"/>
              <a:gd name="csY15" fmla="*/ 0 h 2805935"/>
              <a:gd name="csX16" fmla="*/ 9616876 w 10580915"/>
              <a:gd name="csY16" fmla="*/ 0 h 2805935"/>
              <a:gd name="csX17" fmla="*/ 10580915 w 10580915"/>
              <a:gd name="csY17" fmla="*/ 0 h 2805935"/>
              <a:gd name="csX18" fmla="*/ 10580915 w 10580915"/>
              <a:gd name="csY18" fmla="*/ 561187 h 2805935"/>
              <a:gd name="csX19" fmla="*/ 10580915 w 10580915"/>
              <a:gd name="csY19" fmla="*/ 1150433 h 2805935"/>
              <a:gd name="csX20" fmla="*/ 10580915 w 10580915"/>
              <a:gd name="csY20" fmla="*/ 1627442 h 2805935"/>
              <a:gd name="csX21" fmla="*/ 10580915 w 10580915"/>
              <a:gd name="csY21" fmla="*/ 2132511 h 2805935"/>
              <a:gd name="csX22" fmla="*/ 10580915 w 10580915"/>
              <a:gd name="csY22" fmla="*/ 2805935 h 2805935"/>
              <a:gd name="csX23" fmla="*/ 10098896 w 10580915"/>
              <a:gd name="csY23" fmla="*/ 2805935 h 2805935"/>
              <a:gd name="csX24" fmla="*/ 9511067 w 10580915"/>
              <a:gd name="csY24" fmla="*/ 2805935 h 2805935"/>
              <a:gd name="csX25" fmla="*/ 9240666 w 10580915"/>
              <a:gd name="csY25" fmla="*/ 2805935 h 2805935"/>
              <a:gd name="csX26" fmla="*/ 8970265 w 10580915"/>
              <a:gd name="csY26" fmla="*/ 2805935 h 2805935"/>
              <a:gd name="csX27" fmla="*/ 8382436 w 10580915"/>
              <a:gd name="csY27" fmla="*/ 2805935 h 2805935"/>
              <a:gd name="csX28" fmla="*/ 8006226 w 10580915"/>
              <a:gd name="csY28" fmla="*/ 2805935 h 2805935"/>
              <a:gd name="csX29" fmla="*/ 7312588 w 10580915"/>
              <a:gd name="csY29" fmla="*/ 2805935 h 2805935"/>
              <a:gd name="csX30" fmla="*/ 6936378 w 10580915"/>
              <a:gd name="csY30" fmla="*/ 2805935 h 2805935"/>
              <a:gd name="csX31" fmla="*/ 6242740 w 10580915"/>
              <a:gd name="csY31" fmla="*/ 2805935 h 2805935"/>
              <a:gd name="csX32" fmla="*/ 5972339 w 10580915"/>
              <a:gd name="csY32" fmla="*/ 2805935 h 2805935"/>
              <a:gd name="csX33" fmla="*/ 5278701 w 10580915"/>
              <a:gd name="csY33" fmla="*/ 2805935 h 2805935"/>
              <a:gd name="csX34" fmla="*/ 4902491 w 10580915"/>
              <a:gd name="csY34" fmla="*/ 2805935 h 2805935"/>
              <a:gd name="csX35" fmla="*/ 4632089 w 10580915"/>
              <a:gd name="csY35" fmla="*/ 2805935 h 2805935"/>
              <a:gd name="csX36" fmla="*/ 4255879 w 10580915"/>
              <a:gd name="csY36" fmla="*/ 2805935 h 2805935"/>
              <a:gd name="csX37" fmla="*/ 3562241 w 10580915"/>
              <a:gd name="csY37" fmla="*/ 2805935 h 2805935"/>
              <a:gd name="csX38" fmla="*/ 3186031 w 10580915"/>
              <a:gd name="csY38" fmla="*/ 2805935 h 2805935"/>
              <a:gd name="csX39" fmla="*/ 2915630 w 10580915"/>
              <a:gd name="csY39" fmla="*/ 2805935 h 2805935"/>
              <a:gd name="csX40" fmla="*/ 2539420 w 10580915"/>
              <a:gd name="csY40" fmla="*/ 2805935 h 2805935"/>
              <a:gd name="csX41" fmla="*/ 2057400 w 10580915"/>
              <a:gd name="csY41" fmla="*/ 2805935 h 2805935"/>
              <a:gd name="csX42" fmla="*/ 1469572 w 10580915"/>
              <a:gd name="csY42" fmla="*/ 2805935 h 2805935"/>
              <a:gd name="csX43" fmla="*/ 1093361 w 10580915"/>
              <a:gd name="csY43" fmla="*/ 2805935 h 2805935"/>
              <a:gd name="csX44" fmla="*/ 0 w 10580915"/>
              <a:gd name="csY44" fmla="*/ 2805935 h 2805935"/>
              <a:gd name="csX45" fmla="*/ 0 w 10580915"/>
              <a:gd name="csY45" fmla="*/ 2244748 h 2805935"/>
              <a:gd name="csX46" fmla="*/ 0 w 10580915"/>
              <a:gd name="csY46" fmla="*/ 1683561 h 2805935"/>
              <a:gd name="csX47" fmla="*/ 0 w 10580915"/>
              <a:gd name="csY47" fmla="*/ 1122374 h 2805935"/>
              <a:gd name="csX48" fmla="*/ 0 w 10580915"/>
              <a:gd name="csY48" fmla="*/ 561187 h 2805935"/>
              <a:gd name="csX49" fmla="*/ 0 w 10580915"/>
              <a:gd name="csY49" fmla="*/ 0 h 28059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0580915" h="2805935" extrusionOk="0">
                <a:moveTo>
                  <a:pt x="0" y="0"/>
                </a:moveTo>
                <a:cubicBezTo>
                  <a:pt x="178441" y="-42228"/>
                  <a:pt x="293442" y="55188"/>
                  <a:pt x="482019" y="0"/>
                </a:cubicBezTo>
                <a:cubicBezTo>
                  <a:pt x="670596" y="-55188"/>
                  <a:pt x="665792" y="675"/>
                  <a:pt x="752421" y="0"/>
                </a:cubicBezTo>
                <a:cubicBezTo>
                  <a:pt x="839050" y="-675"/>
                  <a:pt x="1239936" y="60769"/>
                  <a:pt x="1551868" y="0"/>
                </a:cubicBezTo>
                <a:cubicBezTo>
                  <a:pt x="1863800" y="-60769"/>
                  <a:pt x="1820561" y="46833"/>
                  <a:pt x="2033887" y="0"/>
                </a:cubicBezTo>
                <a:cubicBezTo>
                  <a:pt x="2247213" y="-46833"/>
                  <a:pt x="2295294" y="57250"/>
                  <a:pt x="2515906" y="0"/>
                </a:cubicBezTo>
                <a:cubicBezTo>
                  <a:pt x="2736518" y="-57250"/>
                  <a:pt x="3071997" y="44233"/>
                  <a:pt x="3315353" y="0"/>
                </a:cubicBezTo>
                <a:cubicBezTo>
                  <a:pt x="3558709" y="-44233"/>
                  <a:pt x="3503611" y="33936"/>
                  <a:pt x="3691564" y="0"/>
                </a:cubicBezTo>
                <a:cubicBezTo>
                  <a:pt x="3879517" y="-33936"/>
                  <a:pt x="4095645" y="55979"/>
                  <a:pt x="4491011" y="0"/>
                </a:cubicBezTo>
                <a:cubicBezTo>
                  <a:pt x="4886377" y="-55979"/>
                  <a:pt x="4942401" y="16744"/>
                  <a:pt x="5290457" y="0"/>
                </a:cubicBezTo>
                <a:cubicBezTo>
                  <a:pt x="5638513" y="-16744"/>
                  <a:pt x="5618036" y="42774"/>
                  <a:pt x="5878286" y="0"/>
                </a:cubicBezTo>
                <a:cubicBezTo>
                  <a:pt x="6138536" y="-42774"/>
                  <a:pt x="6491562" y="10746"/>
                  <a:pt x="6677733" y="0"/>
                </a:cubicBezTo>
                <a:cubicBezTo>
                  <a:pt x="6863904" y="-10746"/>
                  <a:pt x="7041973" y="7935"/>
                  <a:pt x="7159752" y="0"/>
                </a:cubicBezTo>
                <a:cubicBezTo>
                  <a:pt x="7277531" y="-7935"/>
                  <a:pt x="7505333" y="29711"/>
                  <a:pt x="7641772" y="0"/>
                </a:cubicBezTo>
                <a:cubicBezTo>
                  <a:pt x="7778211" y="-29711"/>
                  <a:pt x="8056514" y="24933"/>
                  <a:pt x="8335410" y="0"/>
                </a:cubicBezTo>
                <a:cubicBezTo>
                  <a:pt x="8614306" y="-24933"/>
                  <a:pt x="8629033" y="51988"/>
                  <a:pt x="8817429" y="0"/>
                </a:cubicBezTo>
                <a:cubicBezTo>
                  <a:pt x="9005825" y="-51988"/>
                  <a:pt x="9248096" y="70841"/>
                  <a:pt x="9616876" y="0"/>
                </a:cubicBezTo>
                <a:cubicBezTo>
                  <a:pt x="9985656" y="-70841"/>
                  <a:pt x="10269128" y="82598"/>
                  <a:pt x="10580915" y="0"/>
                </a:cubicBezTo>
                <a:cubicBezTo>
                  <a:pt x="10633211" y="258506"/>
                  <a:pt x="10550499" y="307646"/>
                  <a:pt x="10580915" y="561187"/>
                </a:cubicBezTo>
                <a:cubicBezTo>
                  <a:pt x="10611331" y="814728"/>
                  <a:pt x="10574699" y="986990"/>
                  <a:pt x="10580915" y="1150433"/>
                </a:cubicBezTo>
                <a:cubicBezTo>
                  <a:pt x="10587131" y="1313876"/>
                  <a:pt x="10530188" y="1454577"/>
                  <a:pt x="10580915" y="1627442"/>
                </a:cubicBezTo>
                <a:cubicBezTo>
                  <a:pt x="10631642" y="1800307"/>
                  <a:pt x="10573301" y="1941576"/>
                  <a:pt x="10580915" y="2132511"/>
                </a:cubicBezTo>
                <a:cubicBezTo>
                  <a:pt x="10588529" y="2323446"/>
                  <a:pt x="10513367" y="2566776"/>
                  <a:pt x="10580915" y="2805935"/>
                </a:cubicBezTo>
                <a:cubicBezTo>
                  <a:pt x="10349046" y="2826659"/>
                  <a:pt x="10201041" y="2790043"/>
                  <a:pt x="10098896" y="2805935"/>
                </a:cubicBezTo>
                <a:cubicBezTo>
                  <a:pt x="9996751" y="2821827"/>
                  <a:pt x="9797367" y="2780122"/>
                  <a:pt x="9511067" y="2805935"/>
                </a:cubicBezTo>
                <a:cubicBezTo>
                  <a:pt x="9224767" y="2831748"/>
                  <a:pt x="9324430" y="2784753"/>
                  <a:pt x="9240666" y="2805935"/>
                </a:cubicBezTo>
                <a:cubicBezTo>
                  <a:pt x="9156902" y="2827117"/>
                  <a:pt x="9058490" y="2781386"/>
                  <a:pt x="8970265" y="2805935"/>
                </a:cubicBezTo>
                <a:cubicBezTo>
                  <a:pt x="8882040" y="2830484"/>
                  <a:pt x="8596080" y="2799209"/>
                  <a:pt x="8382436" y="2805935"/>
                </a:cubicBezTo>
                <a:cubicBezTo>
                  <a:pt x="8168792" y="2812661"/>
                  <a:pt x="8162815" y="2785169"/>
                  <a:pt x="8006226" y="2805935"/>
                </a:cubicBezTo>
                <a:cubicBezTo>
                  <a:pt x="7849637" y="2826701"/>
                  <a:pt x="7568541" y="2764498"/>
                  <a:pt x="7312588" y="2805935"/>
                </a:cubicBezTo>
                <a:cubicBezTo>
                  <a:pt x="7056635" y="2847372"/>
                  <a:pt x="7055477" y="2793729"/>
                  <a:pt x="6936378" y="2805935"/>
                </a:cubicBezTo>
                <a:cubicBezTo>
                  <a:pt x="6817279" y="2818141"/>
                  <a:pt x="6498786" y="2765190"/>
                  <a:pt x="6242740" y="2805935"/>
                </a:cubicBezTo>
                <a:cubicBezTo>
                  <a:pt x="5986694" y="2846680"/>
                  <a:pt x="6064477" y="2797025"/>
                  <a:pt x="5972339" y="2805935"/>
                </a:cubicBezTo>
                <a:cubicBezTo>
                  <a:pt x="5880201" y="2814845"/>
                  <a:pt x="5507591" y="2775269"/>
                  <a:pt x="5278701" y="2805935"/>
                </a:cubicBezTo>
                <a:cubicBezTo>
                  <a:pt x="5049811" y="2836601"/>
                  <a:pt x="5057436" y="2802295"/>
                  <a:pt x="4902491" y="2805935"/>
                </a:cubicBezTo>
                <a:cubicBezTo>
                  <a:pt x="4747546" y="2809575"/>
                  <a:pt x="4743240" y="2775379"/>
                  <a:pt x="4632089" y="2805935"/>
                </a:cubicBezTo>
                <a:cubicBezTo>
                  <a:pt x="4520938" y="2836491"/>
                  <a:pt x="4385727" y="2763701"/>
                  <a:pt x="4255879" y="2805935"/>
                </a:cubicBezTo>
                <a:cubicBezTo>
                  <a:pt x="4126031" y="2848169"/>
                  <a:pt x="3702666" y="2776646"/>
                  <a:pt x="3562241" y="2805935"/>
                </a:cubicBezTo>
                <a:cubicBezTo>
                  <a:pt x="3421816" y="2835224"/>
                  <a:pt x="3350280" y="2786952"/>
                  <a:pt x="3186031" y="2805935"/>
                </a:cubicBezTo>
                <a:cubicBezTo>
                  <a:pt x="3021782" y="2824918"/>
                  <a:pt x="2980929" y="2789280"/>
                  <a:pt x="2915630" y="2805935"/>
                </a:cubicBezTo>
                <a:cubicBezTo>
                  <a:pt x="2850331" y="2822590"/>
                  <a:pt x="2676044" y="2788097"/>
                  <a:pt x="2539420" y="2805935"/>
                </a:cubicBezTo>
                <a:cubicBezTo>
                  <a:pt x="2402796" y="2823773"/>
                  <a:pt x="2198328" y="2765183"/>
                  <a:pt x="2057400" y="2805935"/>
                </a:cubicBezTo>
                <a:cubicBezTo>
                  <a:pt x="1916472" y="2846687"/>
                  <a:pt x="1699944" y="2760971"/>
                  <a:pt x="1469572" y="2805935"/>
                </a:cubicBezTo>
                <a:cubicBezTo>
                  <a:pt x="1239200" y="2850899"/>
                  <a:pt x="1224638" y="2790789"/>
                  <a:pt x="1093361" y="2805935"/>
                </a:cubicBezTo>
                <a:cubicBezTo>
                  <a:pt x="962084" y="2821081"/>
                  <a:pt x="487872" y="2755398"/>
                  <a:pt x="0" y="2805935"/>
                </a:cubicBezTo>
                <a:cubicBezTo>
                  <a:pt x="-9000" y="2579340"/>
                  <a:pt x="11315" y="2475385"/>
                  <a:pt x="0" y="2244748"/>
                </a:cubicBezTo>
                <a:cubicBezTo>
                  <a:pt x="-11315" y="2014111"/>
                  <a:pt x="17788" y="1903837"/>
                  <a:pt x="0" y="1683561"/>
                </a:cubicBezTo>
                <a:cubicBezTo>
                  <a:pt x="-17788" y="1463285"/>
                  <a:pt x="51120" y="1284341"/>
                  <a:pt x="0" y="1122374"/>
                </a:cubicBezTo>
                <a:cubicBezTo>
                  <a:pt x="-51120" y="960407"/>
                  <a:pt x="30803" y="783114"/>
                  <a:pt x="0" y="561187"/>
                </a:cubicBezTo>
                <a:cubicBezTo>
                  <a:pt x="-30803" y="339260"/>
                  <a:pt x="11424" y="20085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B5E2D5-C8E8-6292-E750-DDD7031C9F24}"/>
              </a:ext>
            </a:extLst>
          </p:cNvPr>
          <p:cNvSpPr txBox="1"/>
          <p:nvPr/>
        </p:nvSpPr>
        <p:spPr>
          <a:xfrm>
            <a:off x="2307771" y="1926466"/>
            <a:ext cx="907213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0EC305-4EFF-50DF-1FEC-80909F47CA86}"/>
              </a:ext>
            </a:extLst>
          </p:cNvPr>
          <p:cNvSpPr txBox="1"/>
          <p:nvPr/>
        </p:nvSpPr>
        <p:spPr>
          <a:xfrm>
            <a:off x="122662" y="6465362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7488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70F7F-AE86-ADBD-263B-70EBB287C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59066E-7F7C-0FCB-FA7E-DC049B7F1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57162-E263-F841-26A0-B7764AEEDCC3}"/>
              </a:ext>
            </a:extLst>
          </p:cNvPr>
          <p:cNvSpPr/>
          <p:nvPr/>
        </p:nvSpPr>
        <p:spPr>
          <a:xfrm>
            <a:off x="28323" y="5394043"/>
            <a:ext cx="11351581" cy="878889"/>
          </a:xfrm>
          <a:prstGeom prst="rect">
            <a:avLst/>
          </a:prstGeom>
          <a:solidFill>
            <a:srgbClr val="203EF0"/>
          </a:solidFill>
          <a:ln w="19050"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E9E4DF"/>
              </a:solidFill>
              <a:latin typeface="Doran FaNum ExtraBold" panose="00000900000000000000" pitchFamily="50" charset="-78"/>
              <a:cs typeface="Doran FaNum ExtraBold" panose="00000900000000000000" pitchFamily="50" charset="-78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7BD66F5-80A9-D97B-1FE9-F78F6EA20B11}"/>
              </a:ext>
            </a:extLst>
          </p:cNvPr>
          <p:cNvCxnSpPr>
            <a:cxnSpLocks/>
          </p:cNvCxnSpPr>
          <p:nvPr/>
        </p:nvCxnSpPr>
        <p:spPr>
          <a:xfrm flipV="1">
            <a:off x="9761411" y="4883752"/>
            <a:ext cx="2430589" cy="1857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C5575A7-CE66-030C-DD68-A5227A8AE51E}"/>
              </a:ext>
            </a:extLst>
          </p:cNvPr>
          <p:cNvCxnSpPr>
            <a:cxnSpLocks/>
          </p:cNvCxnSpPr>
          <p:nvPr/>
        </p:nvCxnSpPr>
        <p:spPr>
          <a:xfrm>
            <a:off x="10129421" y="4705020"/>
            <a:ext cx="207548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10E4A7-D1CF-C288-D8E0-C3E3AE53B3E0}"/>
              </a:ext>
            </a:extLst>
          </p:cNvPr>
          <p:cNvCxnSpPr>
            <a:cxnSpLocks/>
          </p:cNvCxnSpPr>
          <p:nvPr/>
        </p:nvCxnSpPr>
        <p:spPr>
          <a:xfrm>
            <a:off x="4296791" y="5223651"/>
            <a:ext cx="7895209" cy="9872"/>
          </a:xfrm>
          <a:prstGeom prst="line">
            <a:avLst/>
          </a:prstGeom>
          <a:ln w="38100">
            <a:solidFill>
              <a:srgbClr val="0819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977CC5-EF61-805F-11D2-D718785B20A7}"/>
              </a:ext>
            </a:extLst>
          </p:cNvPr>
          <p:cNvCxnSpPr>
            <a:cxnSpLocks/>
          </p:cNvCxnSpPr>
          <p:nvPr/>
        </p:nvCxnSpPr>
        <p:spPr>
          <a:xfrm>
            <a:off x="9340065" y="5065533"/>
            <a:ext cx="285193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C1DBCE6-EDC5-5DC1-AE1D-F6689E1E5BDE}"/>
              </a:ext>
            </a:extLst>
          </p:cNvPr>
          <p:cNvSpPr/>
          <p:nvPr/>
        </p:nvSpPr>
        <p:spPr>
          <a:xfrm>
            <a:off x="1066800" y="1818825"/>
            <a:ext cx="10580915" cy="2805935"/>
          </a:xfrm>
          <a:custGeom>
            <a:avLst/>
            <a:gdLst>
              <a:gd name="csX0" fmla="*/ 0 w 10580915"/>
              <a:gd name="csY0" fmla="*/ 0 h 2805935"/>
              <a:gd name="csX1" fmla="*/ 482019 w 10580915"/>
              <a:gd name="csY1" fmla="*/ 0 h 2805935"/>
              <a:gd name="csX2" fmla="*/ 752421 w 10580915"/>
              <a:gd name="csY2" fmla="*/ 0 h 2805935"/>
              <a:gd name="csX3" fmla="*/ 1551868 w 10580915"/>
              <a:gd name="csY3" fmla="*/ 0 h 2805935"/>
              <a:gd name="csX4" fmla="*/ 2033887 w 10580915"/>
              <a:gd name="csY4" fmla="*/ 0 h 2805935"/>
              <a:gd name="csX5" fmla="*/ 2515906 w 10580915"/>
              <a:gd name="csY5" fmla="*/ 0 h 2805935"/>
              <a:gd name="csX6" fmla="*/ 3315353 w 10580915"/>
              <a:gd name="csY6" fmla="*/ 0 h 2805935"/>
              <a:gd name="csX7" fmla="*/ 3691564 w 10580915"/>
              <a:gd name="csY7" fmla="*/ 0 h 2805935"/>
              <a:gd name="csX8" fmla="*/ 4491011 w 10580915"/>
              <a:gd name="csY8" fmla="*/ 0 h 2805935"/>
              <a:gd name="csX9" fmla="*/ 5290457 w 10580915"/>
              <a:gd name="csY9" fmla="*/ 0 h 2805935"/>
              <a:gd name="csX10" fmla="*/ 5878286 w 10580915"/>
              <a:gd name="csY10" fmla="*/ 0 h 2805935"/>
              <a:gd name="csX11" fmla="*/ 6677733 w 10580915"/>
              <a:gd name="csY11" fmla="*/ 0 h 2805935"/>
              <a:gd name="csX12" fmla="*/ 7159752 w 10580915"/>
              <a:gd name="csY12" fmla="*/ 0 h 2805935"/>
              <a:gd name="csX13" fmla="*/ 7641772 w 10580915"/>
              <a:gd name="csY13" fmla="*/ 0 h 2805935"/>
              <a:gd name="csX14" fmla="*/ 8335410 w 10580915"/>
              <a:gd name="csY14" fmla="*/ 0 h 2805935"/>
              <a:gd name="csX15" fmla="*/ 8817429 w 10580915"/>
              <a:gd name="csY15" fmla="*/ 0 h 2805935"/>
              <a:gd name="csX16" fmla="*/ 9616876 w 10580915"/>
              <a:gd name="csY16" fmla="*/ 0 h 2805935"/>
              <a:gd name="csX17" fmla="*/ 10580915 w 10580915"/>
              <a:gd name="csY17" fmla="*/ 0 h 2805935"/>
              <a:gd name="csX18" fmla="*/ 10580915 w 10580915"/>
              <a:gd name="csY18" fmla="*/ 561187 h 2805935"/>
              <a:gd name="csX19" fmla="*/ 10580915 w 10580915"/>
              <a:gd name="csY19" fmla="*/ 1150433 h 2805935"/>
              <a:gd name="csX20" fmla="*/ 10580915 w 10580915"/>
              <a:gd name="csY20" fmla="*/ 1627442 h 2805935"/>
              <a:gd name="csX21" fmla="*/ 10580915 w 10580915"/>
              <a:gd name="csY21" fmla="*/ 2132511 h 2805935"/>
              <a:gd name="csX22" fmla="*/ 10580915 w 10580915"/>
              <a:gd name="csY22" fmla="*/ 2805935 h 2805935"/>
              <a:gd name="csX23" fmla="*/ 10098896 w 10580915"/>
              <a:gd name="csY23" fmla="*/ 2805935 h 2805935"/>
              <a:gd name="csX24" fmla="*/ 9511067 w 10580915"/>
              <a:gd name="csY24" fmla="*/ 2805935 h 2805935"/>
              <a:gd name="csX25" fmla="*/ 9240666 w 10580915"/>
              <a:gd name="csY25" fmla="*/ 2805935 h 2805935"/>
              <a:gd name="csX26" fmla="*/ 8970265 w 10580915"/>
              <a:gd name="csY26" fmla="*/ 2805935 h 2805935"/>
              <a:gd name="csX27" fmla="*/ 8382436 w 10580915"/>
              <a:gd name="csY27" fmla="*/ 2805935 h 2805935"/>
              <a:gd name="csX28" fmla="*/ 8006226 w 10580915"/>
              <a:gd name="csY28" fmla="*/ 2805935 h 2805935"/>
              <a:gd name="csX29" fmla="*/ 7312588 w 10580915"/>
              <a:gd name="csY29" fmla="*/ 2805935 h 2805935"/>
              <a:gd name="csX30" fmla="*/ 6936378 w 10580915"/>
              <a:gd name="csY30" fmla="*/ 2805935 h 2805935"/>
              <a:gd name="csX31" fmla="*/ 6242740 w 10580915"/>
              <a:gd name="csY31" fmla="*/ 2805935 h 2805935"/>
              <a:gd name="csX32" fmla="*/ 5972339 w 10580915"/>
              <a:gd name="csY32" fmla="*/ 2805935 h 2805935"/>
              <a:gd name="csX33" fmla="*/ 5278701 w 10580915"/>
              <a:gd name="csY33" fmla="*/ 2805935 h 2805935"/>
              <a:gd name="csX34" fmla="*/ 4902491 w 10580915"/>
              <a:gd name="csY34" fmla="*/ 2805935 h 2805935"/>
              <a:gd name="csX35" fmla="*/ 4632089 w 10580915"/>
              <a:gd name="csY35" fmla="*/ 2805935 h 2805935"/>
              <a:gd name="csX36" fmla="*/ 4255879 w 10580915"/>
              <a:gd name="csY36" fmla="*/ 2805935 h 2805935"/>
              <a:gd name="csX37" fmla="*/ 3562241 w 10580915"/>
              <a:gd name="csY37" fmla="*/ 2805935 h 2805935"/>
              <a:gd name="csX38" fmla="*/ 3186031 w 10580915"/>
              <a:gd name="csY38" fmla="*/ 2805935 h 2805935"/>
              <a:gd name="csX39" fmla="*/ 2915630 w 10580915"/>
              <a:gd name="csY39" fmla="*/ 2805935 h 2805935"/>
              <a:gd name="csX40" fmla="*/ 2539420 w 10580915"/>
              <a:gd name="csY40" fmla="*/ 2805935 h 2805935"/>
              <a:gd name="csX41" fmla="*/ 2057400 w 10580915"/>
              <a:gd name="csY41" fmla="*/ 2805935 h 2805935"/>
              <a:gd name="csX42" fmla="*/ 1469572 w 10580915"/>
              <a:gd name="csY42" fmla="*/ 2805935 h 2805935"/>
              <a:gd name="csX43" fmla="*/ 1093361 w 10580915"/>
              <a:gd name="csY43" fmla="*/ 2805935 h 2805935"/>
              <a:gd name="csX44" fmla="*/ 0 w 10580915"/>
              <a:gd name="csY44" fmla="*/ 2805935 h 2805935"/>
              <a:gd name="csX45" fmla="*/ 0 w 10580915"/>
              <a:gd name="csY45" fmla="*/ 2244748 h 2805935"/>
              <a:gd name="csX46" fmla="*/ 0 w 10580915"/>
              <a:gd name="csY46" fmla="*/ 1683561 h 2805935"/>
              <a:gd name="csX47" fmla="*/ 0 w 10580915"/>
              <a:gd name="csY47" fmla="*/ 1122374 h 2805935"/>
              <a:gd name="csX48" fmla="*/ 0 w 10580915"/>
              <a:gd name="csY48" fmla="*/ 561187 h 2805935"/>
              <a:gd name="csX49" fmla="*/ 0 w 10580915"/>
              <a:gd name="csY49" fmla="*/ 0 h 28059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0580915" h="2805935" extrusionOk="0">
                <a:moveTo>
                  <a:pt x="0" y="0"/>
                </a:moveTo>
                <a:cubicBezTo>
                  <a:pt x="178441" y="-42228"/>
                  <a:pt x="293442" y="55188"/>
                  <a:pt x="482019" y="0"/>
                </a:cubicBezTo>
                <a:cubicBezTo>
                  <a:pt x="670596" y="-55188"/>
                  <a:pt x="665792" y="675"/>
                  <a:pt x="752421" y="0"/>
                </a:cubicBezTo>
                <a:cubicBezTo>
                  <a:pt x="839050" y="-675"/>
                  <a:pt x="1239936" y="60769"/>
                  <a:pt x="1551868" y="0"/>
                </a:cubicBezTo>
                <a:cubicBezTo>
                  <a:pt x="1863800" y="-60769"/>
                  <a:pt x="1820561" y="46833"/>
                  <a:pt x="2033887" y="0"/>
                </a:cubicBezTo>
                <a:cubicBezTo>
                  <a:pt x="2247213" y="-46833"/>
                  <a:pt x="2295294" y="57250"/>
                  <a:pt x="2515906" y="0"/>
                </a:cubicBezTo>
                <a:cubicBezTo>
                  <a:pt x="2736518" y="-57250"/>
                  <a:pt x="3071997" y="44233"/>
                  <a:pt x="3315353" y="0"/>
                </a:cubicBezTo>
                <a:cubicBezTo>
                  <a:pt x="3558709" y="-44233"/>
                  <a:pt x="3503611" y="33936"/>
                  <a:pt x="3691564" y="0"/>
                </a:cubicBezTo>
                <a:cubicBezTo>
                  <a:pt x="3879517" y="-33936"/>
                  <a:pt x="4095645" y="55979"/>
                  <a:pt x="4491011" y="0"/>
                </a:cubicBezTo>
                <a:cubicBezTo>
                  <a:pt x="4886377" y="-55979"/>
                  <a:pt x="4942401" y="16744"/>
                  <a:pt x="5290457" y="0"/>
                </a:cubicBezTo>
                <a:cubicBezTo>
                  <a:pt x="5638513" y="-16744"/>
                  <a:pt x="5618036" y="42774"/>
                  <a:pt x="5878286" y="0"/>
                </a:cubicBezTo>
                <a:cubicBezTo>
                  <a:pt x="6138536" y="-42774"/>
                  <a:pt x="6491562" y="10746"/>
                  <a:pt x="6677733" y="0"/>
                </a:cubicBezTo>
                <a:cubicBezTo>
                  <a:pt x="6863904" y="-10746"/>
                  <a:pt x="7041973" y="7935"/>
                  <a:pt x="7159752" y="0"/>
                </a:cubicBezTo>
                <a:cubicBezTo>
                  <a:pt x="7277531" y="-7935"/>
                  <a:pt x="7505333" y="29711"/>
                  <a:pt x="7641772" y="0"/>
                </a:cubicBezTo>
                <a:cubicBezTo>
                  <a:pt x="7778211" y="-29711"/>
                  <a:pt x="8056514" y="24933"/>
                  <a:pt x="8335410" y="0"/>
                </a:cubicBezTo>
                <a:cubicBezTo>
                  <a:pt x="8614306" y="-24933"/>
                  <a:pt x="8629033" y="51988"/>
                  <a:pt x="8817429" y="0"/>
                </a:cubicBezTo>
                <a:cubicBezTo>
                  <a:pt x="9005825" y="-51988"/>
                  <a:pt x="9248096" y="70841"/>
                  <a:pt x="9616876" y="0"/>
                </a:cubicBezTo>
                <a:cubicBezTo>
                  <a:pt x="9985656" y="-70841"/>
                  <a:pt x="10269128" y="82598"/>
                  <a:pt x="10580915" y="0"/>
                </a:cubicBezTo>
                <a:cubicBezTo>
                  <a:pt x="10633211" y="258506"/>
                  <a:pt x="10550499" y="307646"/>
                  <a:pt x="10580915" y="561187"/>
                </a:cubicBezTo>
                <a:cubicBezTo>
                  <a:pt x="10611331" y="814728"/>
                  <a:pt x="10574699" y="986990"/>
                  <a:pt x="10580915" y="1150433"/>
                </a:cubicBezTo>
                <a:cubicBezTo>
                  <a:pt x="10587131" y="1313876"/>
                  <a:pt x="10530188" y="1454577"/>
                  <a:pt x="10580915" y="1627442"/>
                </a:cubicBezTo>
                <a:cubicBezTo>
                  <a:pt x="10631642" y="1800307"/>
                  <a:pt x="10573301" y="1941576"/>
                  <a:pt x="10580915" y="2132511"/>
                </a:cubicBezTo>
                <a:cubicBezTo>
                  <a:pt x="10588529" y="2323446"/>
                  <a:pt x="10513367" y="2566776"/>
                  <a:pt x="10580915" y="2805935"/>
                </a:cubicBezTo>
                <a:cubicBezTo>
                  <a:pt x="10349046" y="2826659"/>
                  <a:pt x="10201041" y="2790043"/>
                  <a:pt x="10098896" y="2805935"/>
                </a:cubicBezTo>
                <a:cubicBezTo>
                  <a:pt x="9996751" y="2821827"/>
                  <a:pt x="9797367" y="2780122"/>
                  <a:pt x="9511067" y="2805935"/>
                </a:cubicBezTo>
                <a:cubicBezTo>
                  <a:pt x="9224767" y="2831748"/>
                  <a:pt x="9324430" y="2784753"/>
                  <a:pt x="9240666" y="2805935"/>
                </a:cubicBezTo>
                <a:cubicBezTo>
                  <a:pt x="9156902" y="2827117"/>
                  <a:pt x="9058490" y="2781386"/>
                  <a:pt x="8970265" y="2805935"/>
                </a:cubicBezTo>
                <a:cubicBezTo>
                  <a:pt x="8882040" y="2830484"/>
                  <a:pt x="8596080" y="2799209"/>
                  <a:pt x="8382436" y="2805935"/>
                </a:cubicBezTo>
                <a:cubicBezTo>
                  <a:pt x="8168792" y="2812661"/>
                  <a:pt x="8162815" y="2785169"/>
                  <a:pt x="8006226" y="2805935"/>
                </a:cubicBezTo>
                <a:cubicBezTo>
                  <a:pt x="7849637" y="2826701"/>
                  <a:pt x="7568541" y="2764498"/>
                  <a:pt x="7312588" y="2805935"/>
                </a:cubicBezTo>
                <a:cubicBezTo>
                  <a:pt x="7056635" y="2847372"/>
                  <a:pt x="7055477" y="2793729"/>
                  <a:pt x="6936378" y="2805935"/>
                </a:cubicBezTo>
                <a:cubicBezTo>
                  <a:pt x="6817279" y="2818141"/>
                  <a:pt x="6498786" y="2765190"/>
                  <a:pt x="6242740" y="2805935"/>
                </a:cubicBezTo>
                <a:cubicBezTo>
                  <a:pt x="5986694" y="2846680"/>
                  <a:pt x="6064477" y="2797025"/>
                  <a:pt x="5972339" y="2805935"/>
                </a:cubicBezTo>
                <a:cubicBezTo>
                  <a:pt x="5880201" y="2814845"/>
                  <a:pt x="5507591" y="2775269"/>
                  <a:pt x="5278701" y="2805935"/>
                </a:cubicBezTo>
                <a:cubicBezTo>
                  <a:pt x="5049811" y="2836601"/>
                  <a:pt x="5057436" y="2802295"/>
                  <a:pt x="4902491" y="2805935"/>
                </a:cubicBezTo>
                <a:cubicBezTo>
                  <a:pt x="4747546" y="2809575"/>
                  <a:pt x="4743240" y="2775379"/>
                  <a:pt x="4632089" y="2805935"/>
                </a:cubicBezTo>
                <a:cubicBezTo>
                  <a:pt x="4520938" y="2836491"/>
                  <a:pt x="4385727" y="2763701"/>
                  <a:pt x="4255879" y="2805935"/>
                </a:cubicBezTo>
                <a:cubicBezTo>
                  <a:pt x="4126031" y="2848169"/>
                  <a:pt x="3702666" y="2776646"/>
                  <a:pt x="3562241" y="2805935"/>
                </a:cubicBezTo>
                <a:cubicBezTo>
                  <a:pt x="3421816" y="2835224"/>
                  <a:pt x="3350280" y="2786952"/>
                  <a:pt x="3186031" y="2805935"/>
                </a:cubicBezTo>
                <a:cubicBezTo>
                  <a:pt x="3021782" y="2824918"/>
                  <a:pt x="2980929" y="2789280"/>
                  <a:pt x="2915630" y="2805935"/>
                </a:cubicBezTo>
                <a:cubicBezTo>
                  <a:pt x="2850331" y="2822590"/>
                  <a:pt x="2676044" y="2788097"/>
                  <a:pt x="2539420" y="2805935"/>
                </a:cubicBezTo>
                <a:cubicBezTo>
                  <a:pt x="2402796" y="2823773"/>
                  <a:pt x="2198328" y="2765183"/>
                  <a:pt x="2057400" y="2805935"/>
                </a:cubicBezTo>
                <a:cubicBezTo>
                  <a:pt x="1916472" y="2846687"/>
                  <a:pt x="1699944" y="2760971"/>
                  <a:pt x="1469572" y="2805935"/>
                </a:cubicBezTo>
                <a:cubicBezTo>
                  <a:pt x="1239200" y="2850899"/>
                  <a:pt x="1224638" y="2790789"/>
                  <a:pt x="1093361" y="2805935"/>
                </a:cubicBezTo>
                <a:cubicBezTo>
                  <a:pt x="962084" y="2821081"/>
                  <a:pt x="487872" y="2755398"/>
                  <a:pt x="0" y="2805935"/>
                </a:cubicBezTo>
                <a:cubicBezTo>
                  <a:pt x="-9000" y="2579340"/>
                  <a:pt x="11315" y="2475385"/>
                  <a:pt x="0" y="2244748"/>
                </a:cubicBezTo>
                <a:cubicBezTo>
                  <a:pt x="-11315" y="2014111"/>
                  <a:pt x="17788" y="1903837"/>
                  <a:pt x="0" y="1683561"/>
                </a:cubicBezTo>
                <a:cubicBezTo>
                  <a:pt x="-17788" y="1463285"/>
                  <a:pt x="51120" y="1284341"/>
                  <a:pt x="0" y="1122374"/>
                </a:cubicBezTo>
                <a:cubicBezTo>
                  <a:pt x="-51120" y="960407"/>
                  <a:pt x="30803" y="783114"/>
                  <a:pt x="0" y="561187"/>
                </a:cubicBezTo>
                <a:cubicBezTo>
                  <a:pt x="-30803" y="339260"/>
                  <a:pt x="11424" y="20085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81977">
                <a:alpha val="92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B9C7BE-8D1E-763F-8643-75E8DD138BA4}"/>
              </a:ext>
            </a:extLst>
          </p:cNvPr>
          <p:cNvSpPr txBox="1"/>
          <p:nvPr/>
        </p:nvSpPr>
        <p:spPr>
          <a:xfrm>
            <a:off x="2307771" y="1926466"/>
            <a:ext cx="9072133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  <a:p>
            <a:pPr algn="r"/>
            <a:endParaRPr lang="fa-IR" sz="3300" b="1" i="0" u="none" dirty="0">
              <a:solidFill>
                <a:srgbClr val="1B263B"/>
              </a:solidFill>
              <a:latin typeface="Vazirmatn"/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87540F-950E-D8ED-6903-389145975135}"/>
              </a:ext>
            </a:extLst>
          </p:cNvPr>
          <p:cNvSpPr txBox="1"/>
          <p:nvPr/>
        </p:nvSpPr>
        <p:spPr>
          <a:xfrm>
            <a:off x="122662" y="6465362"/>
            <a:ext cx="55596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1" i="0" u="none" dirty="0">
                <a:solidFill>
                  <a:schemeClr val="bg1"/>
                </a:solidFill>
                <a:latin typeface="Vazirmatn"/>
                <a:cs typeface="B Zar" panose="00000400000000000000" pitchFamily="2" charset="-78"/>
              </a:rPr>
              <a:t>اولین رویداد نوآوری شهری تربت حیدریه مردادماه 1405</a:t>
            </a:r>
            <a:endParaRPr lang="fa-IR" sz="2000" b="1" i="0" u="none" dirty="0">
              <a:solidFill>
                <a:srgbClr val="1B263B"/>
              </a:solidFill>
              <a:latin typeface="Vazirmatn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5017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106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Doran FaNum ExtraBold</vt:lpstr>
      <vt:lpstr>Vazirmatn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amin esmaeelzadeh</dc:creator>
  <cp:lastModifiedBy>parsaPC</cp:lastModifiedBy>
  <cp:revision>4</cp:revision>
  <dcterms:created xsi:type="dcterms:W3CDTF">2026-07-28T20:00:03Z</dcterms:created>
  <dcterms:modified xsi:type="dcterms:W3CDTF">2026-07-29T16:36:37Z</dcterms:modified>
</cp:coreProperties>
</file>